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Se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0A1ADA6-BC54-1C41-1655-846F732B4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03C03A3-9030-5D30-16DA-88DD4B02A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E216B73A-FA6D-48AA-7243-4CF69F1D2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717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3AC0214-C6CC-972B-F9D4-B396F112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7DC9083B-5DA8-A8E8-B651-CB032930EA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212E4860-6D04-9A58-6ABE-10BFEB383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499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erson walking in a fores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4074" r="34491"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64464" y="1788322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CS7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91309" y="3654404"/>
            <a:ext cx="444764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Uppsala University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Freddie Lymeus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the CS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Factorial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RCT for students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with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common mental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health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symptoms: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ReST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+mindfulness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HMOU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MBSR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mindfulness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passive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control</a:t>
            </a: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FE11A24E-E1DF-9FBF-ABF1-19229333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923F3880-45A2-DB6C-3C27-7DF047C638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4000" b="1" dirty="0" err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 the CS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D5C29C61-0F77-B618-BC3D-2052244C0C31}"/>
              </a:ext>
            </a:extLst>
          </p:cNvPr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Build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evidence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for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NbT’s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vs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feasible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alternatives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Disentangle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-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mindfulness-effects</a:t>
            </a:r>
            <a:endParaRPr lang="sv-SE" sz="24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Scale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up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out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from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earlier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projects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large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N,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two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cities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Pilot a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standardized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”stress management task” for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evaluating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resilience-building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psychological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interventions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C4B8D61A-78EA-26F8-B9F4-628EAD8B33B1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84E9A88F-627B-8A44-AF4C-E63AC8FF4CF6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5A067A3-D802-0788-5331-4718863756AD}"/>
              </a:ext>
            </a:extLst>
          </p:cNvPr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E40A49BF-338B-2375-4C09-AF2D596A6C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BF61590A-6B9E-7FE8-CE18-F4C96FF21A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extLst>
              <a:ext uri="{FF2B5EF4-FFF2-40B4-BE49-F238E27FC236}">
                <a16:creationId xmlns:a16="http://schemas.microsoft.com/office/drawing/2014/main" id="{B4B28C67-4A6D-7ACD-AABC-75A4B53B81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83281D7D-E061-7852-C812-E0D4C53AF715}"/>
              </a:ext>
            </a:extLst>
          </p:cNvPr>
          <p:cNvSpPr txBox="1"/>
          <p:nvPr/>
        </p:nvSpPr>
        <p:spPr>
          <a:xfrm>
            <a:off x="887653" y="2455481"/>
            <a:ext cx="5208346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Main RCT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1: N = 24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2: N = 68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3: N = 129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4: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ongoing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target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≈ 40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ECA4E37E-6E1E-9DB3-0BC5-94BEB3FAA2E0}"/>
              </a:ext>
            </a:extLst>
          </p:cNvPr>
          <p:cNvSpPr txBox="1"/>
          <p:nvPr/>
        </p:nvSpPr>
        <p:spPr>
          <a:xfrm>
            <a:off x="6095999" y="2455481"/>
            <a:ext cx="4874953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Stress management task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 = 83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finished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</a:t>
            </a: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b="1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Participant</a:t>
            </a:r>
            <a:r>
              <a:rPr lang="sv-SE" sz="24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b="1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interviews</a:t>
            </a:r>
            <a:endParaRPr lang="sv-SE" sz="2400" b="1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 = 24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done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N = 12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pending</a:t>
            </a: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R="0" lvl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Upcoming challenges</a:t>
            </a:r>
            <a:endParaRPr sz="3600"/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47A30F0A-C690-FCAF-C89D-E1BFFF671472}"/>
              </a:ext>
            </a:extLst>
          </p:cNvPr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Final round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groups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for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remaining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waitlist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participants</a:t>
            </a: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Proper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understanding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heart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rate data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Statistical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considerations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execution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(ITT,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missing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data,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multiple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testing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...)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+ Needs for collaborations</a:t>
            </a:r>
            <a:endParaRPr sz="3600"/>
          </a:p>
        </p:txBody>
      </p:sp>
      <p:sp>
        <p:nvSpPr>
          <p:cNvPr id="136" name="Google Shape;136;p5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DAB0FE4E-CF23-EFB5-4B0E-7B47F5D01E3B}"/>
              </a:ext>
            </a:extLst>
          </p:cNvPr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Evaluation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/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with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the stress management task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Hampejs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Hartl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White....)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Types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/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qualities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NbT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engagement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Spiegelaar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Stahl, Elliott...)</a:t>
            </a:r>
          </a:p>
          <a:p>
            <a:pPr marL="34290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Roles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intervention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acceptability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experience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compliance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conditional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process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analyses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995570E4-B54F-0528-548D-EBDA7D8D8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>
            <a:extLst>
              <a:ext uri="{FF2B5EF4-FFF2-40B4-BE49-F238E27FC236}">
                <a16:creationId xmlns:a16="http://schemas.microsoft.com/office/drawing/2014/main" id="{D6911DC8-163E-435F-B511-6F1AB104B4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+ Needs for collaborations</a:t>
            </a:r>
            <a:endParaRPr sz="3600"/>
          </a:p>
        </p:txBody>
      </p:sp>
      <p:sp>
        <p:nvSpPr>
          <p:cNvPr id="136" name="Google Shape;136;p5">
            <a:extLst>
              <a:ext uri="{FF2B5EF4-FFF2-40B4-BE49-F238E27FC236}">
                <a16:creationId xmlns:a16="http://schemas.microsoft.com/office/drawing/2014/main" id="{69C4A8DB-6038-44A2-2EC4-6C0F7AC66CF6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A9357179-FEAC-8CAD-9895-ED88B0ED5DAC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942E2762-15E5-8718-C212-D9D5BF3DFE28}"/>
              </a:ext>
            </a:extLst>
          </p:cNvPr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B26A1048-9D89-EFB1-CAD0-8938030879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F3A7BE5D-74E6-CCD2-AC9F-3B853E3AAF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>
            <a:extLst>
              <a:ext uri="{FF2B5EF4-FFF2-40B4-BE49-F238E27FC236}">
                <a16:creationId xmlns:a16="http://schemas.microsoft.com/office/drawing/2014/main" id="{584D18A5-9A00-6C5A-8D4E-5EC9B78481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23E66870-B54C-BD37-85F4-08C301D55568}"/>
              </a:ext>
            </a:extLst>
          </p:cNvPr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Main RCT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evaluation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: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self-reported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mental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health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resilience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outcomes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(MLM support,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possible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evaluator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blinding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...)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6-month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follow-up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mental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health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resilience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(same as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above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  <p:extLst>
      <p:ext uri="{BB962C8B-B14F-4D97-AF65-F5344CB8AC3E}">
        <p14:creationId xmlns:p14="http://schemas.microsoft.com/office/powerpoint/2010/main" val="388268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/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DE02DBC0-CBB8-C22E-DDD4-6D23280F1A89}"/>
              </a:ext>
            </a:extLst>
          </p:cNvPr>
          <p:cNvSpPr txBox="1"/>
          <p:nvPr/>
        </p:nvSpPr>
        <p:spPr>
          <a:xfrm>
            <a:off x="887653" y="245548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Final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wave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Sept-Oct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2025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Final long-term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follow-up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Apr 2026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Analyses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writing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up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stress management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interview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data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starting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November)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Analyses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writing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up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self-reported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health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&amp;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resilience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outcomes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acceptability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&amp; 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compliance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</a:t>
            </a:r>
            <a:r>
              <a:rPr lang="sv-SE" sz="24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starting</a:t>
            </a:r>
            <a:r>
              <a:rPr lang="sv-SE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spring ’26)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endParaRPr lang="sv-SE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524000" y="2224005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1524000" y="37964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/>
          </a:p>
        </p:txBody>
      </p:sp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366</Words>
  <Application>Microsoft Office PowerPoint</Application>
  <PresentationFormat>Bredbild</PresentationFormat>
  <Paragraphs>47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Arial</vt:lpstr>
      <vt:lpstr>Fira Sans</vt:lpstr>
      <vt:lpstr>Sen</vt:lpstr>
      <vt:lpstr>Office Theme</vt:lpstr>
      <vt:lpstr>CS7</vt:lpstr>
      <vt:lpstr>Objectives of the CS</vt:lpstr>
      <vt:lpstr>Objectives of the CS</vt:lpstr>
      <vt:lpstr>Updates on data collection and analysis</vt:lpstr>
      <vt:lpstr>Upcoming challenges</vt:lpstr>
      <vt:lpstr>Publication ideas + Needs for collaborations</vt:lpstr>
      <vt:lpstr>Publication ideas + Needs for collaborations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Freddie Lymeus</cp:lastModifiedBy>
  <cp:revision>10</cp:revision>
  <dcterms:modified xsi:type="dcterms:W3CDTF">2025-09-17T20:54:38Z</dcterms:modified>
</cp:coreProperties>
</file>