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embeddedFontLst>
    <p:embeddedFont>
      <p:font typeface="Ebrima" panose="02000000000000000000" pitchFamily="2" charset="0"/>
      <p:regular r:id="rId12"/>
      <p:bold r:id="rId13"/>
    </p:embeddedFont>
    <p:embeddedFont>
      <p:font typeface="Fira Sans" panose="020B0503050000020004" pitchFamily="34" charset="0"/>
      <p:regular r:id="rId14"/>
      <p:bold r:id="rId15"/>
      <p:italic r:id="rId16"/>
      <p:boldItalic r:id="rId17"/>
    </p:embeddedFont>
    <p:embeddedFont>
      <p:font typeface="Sen" panose="020B0604020202020204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ivixFjEqr/422ipiX2O3VatKZM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8888"/>
    <a:srgbClr val="49B1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E811FB-E2EB-4640-8E81-A6F9E6DF53EB}" v="1349" dt="2025-09-16T16:11:39.7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774" autoAdjust="0"/>
  </p:normalViewPr>
  <p:slideViewPr>
    <p:cSldViewPr snapToGrid="0">
      <p:cViewPr>
        <p:scale>
          <a:sx n="100" d="100"/>
          <a:sy n="100" d="100"/>
        </p:scale>
        <p:origin x="31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231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llier, James" userId="3757c894-b9f4-4049-b721-5640aeb276d3" providerId="ADAL" clId="{3DE811FB-E2EB-4640-8E81-A6F9E6DF53EB}"/>
    <pc:docChg chg="undo redo custSel addSld modSld modMainMaster">
      <pc:chgData name="Grellier, James" userId="3757c894-b9f4-4049-b721-5640aeb276d3" providerId="ADAL" clId="{3DE811FB-E2EB-4640-8E81-A6F9E6DF53EB}" dt="2025-09-16T16:11:47.333" v="4350" actId="1036"/>
      <pc:docMkLst>
        <pc:docMk/>
      </pc:docMkLst>
      <pc:sldChg chg="addSp delSp modSp mod chgLayout">
        <pc:chgData name="Grellier, James" userId="3757c894-b9f4-4049-b721-5640aeb276d3" providerId="ADAL" clId="{3DE811FB-E2EB-4640-8E81-A6F9E6DF53EB}" dt="2025-09-16T16:05:57.692" v="4254" actId="21"/>
        <pc:sldMkLst>
          <pc:docMk/>
          <pc:sldMk cId="0" sldId="256"/>
        </pc:sldMkLst>
        <pc:spChg chg="mod ord">
          <ac:chgData name="Grellier, James" userId="3757c894-b9f4-4049-b721-5640aeb276d3" providerId="ADAL" clId="{3DE811FB-E2EB-4640-8E81-A6F9E6DF53EB}" dt="2025-09-12T13:58:20.547" v="419" actId="404"/>
          <ac:spMkLst>
            <pc:docMk/>
            <pc:sldMk cId="0" sldId="256"/>
            <ac:spMk id="85" creationId="{00000000-0000-0000-0000-000000000000}"/>
          </ac:spMkLst>
        </pc:spChg>
        <pc:spChg chg="mod ord">
          <ac:chgData name="Grellier, James" userId="3757c894-b9f4-4049-b721-5640aeb276d3" providerId="ADAL" clId="{3DE811FB-E2EB-4640-8E81-A6F9E6DF53EB}" dt="2025-09-12T13:57:43.910" v="406" actId="700"/>
          <ac:spMkLst>
            <pc:docMk/>
            <pc:sldMk cId="0" sldId="256"/>
            <ac:spMk id="86" creationId="{00000000-0000-0000-0000-000000000000}"/>
          </ac:spMkLst>
        </pc:spChg>
        <pc:picChg chg="mod">
          <ac:chgData name="Grellier, James" userId="3757c894-b9f4-4049-b721-5640aeb276d3" providerId="ADAL" clId="{3DE811FB-E2EB-4640-8E81-A6F9E6DF53EB}" dt="2025-09-12T13:58:08.991" v="418" actId="1076"/>
          <ac:picMkLst>
            <pc:docMk/>
            <pc:sldMk cId="0" sldId="256"/>
            <ac:picMk id="3" creationId="{3EF5B5C4-B894-736E-9D2C-D0FEF82959C2}"/>
          </ac:picMkLst>
        </pc:picChg>
        <pc:picChg chg="add del mod">
          <ac:chgData name="Grellier, James" userId="3757c894-b9f4-4049-b721-5640aeb276d3" providerId="ADAL" clId="{3DE811FB-E2EB-4640-8E81-A6F9E6DF53EB}" dt="2025-09-16T16:05:57.692" v="4254" actId="21"/>
          <ac:picMkLst>
            <pc:docMk/>
            <pc:sldMk cId="0" sldId="256"/>
            <ac:picMk id="10" creationId="{E99232A4-576A-7158-EDB0-022ADC1E4895}"/>
          </ac:picMkLst>
        </pc:picChg>
      </pc:sldChg>
      <pc:sldChg chg="addSp delSp modSp mod modTransition modClrScheme modAnim chgLayout">
        <pc:chgData name="Grellier, James" userId="3757c894-b9f4-4049-b721-5640aeb276d3" providerId="ADAL" clId="{3DE811FB-E2EB-4640-8E81-A6F9E6DF53EB}" dt="2025-09-16T15:59:25.935" v="3955" actId="6549"/>
        <pc:sldMkLst>
          <pc:docMk/>
          <pc:sldMk cId="0" sldId="257"/>
        </pc:sldMkLst>
        <pc:spChg chg="add del mod ord">
          <ac:chgData name="Grellier, James" userId="3757c894-b9f4-4049-b721-5640aeb276d3" providerId="ADAL" clId="{3DE811FB-E2EB-4640-8E81-A6F9E6DF53EB}" dt="2025-09-16T15:59:25.935" v="3955" actId="6549"/>
          <ac:spMkLst>
            <pc:docMk/>
            <pc:sldMk cId="0" sldId="257"/>
            <ac:spMk id="2" creationId="{07ED326B-C575-9F6C-F681-12D52B8D083A}"/>
          </ac:spMkLst>
        </pc:spChg>
        <pc:spChg chg="add mod">
          <ac:chgData name="Grellier, James" userId="3757c894-b9f4-4049-b721-5640aeb276d3" providerId="ADAL" clId="{3DE811FB-E2EB-4640-8E81-A6F9E6DF53EB}" dt="2025-09-16T15:54:45.723" v="3890" actId="20577"/>
          <ac:spMkLst>
            <pc:docMk/>
            <pc:sldMk cId="0" sldId="257"/>
            <ac:spMk id="3" creationId="{980A3A03-CD3A-F22A-03AD-FEB848102873}"/>
          </ac:spMkLst>
        </pc:spChg>
        <pc:spChg chg="add mod">
          <ac:chgData name="Grellier, James" userId="3757c894-b9f4-4049-b721-5640aeb276d3" providerId="ADAL" clId="{3DE811FB-E2EB-4640-8E81-A6F9E6DF53EB}" dt="2025-09-16T15:55:57.172" v="3912" actId="164"/>
          <ac:spMkLst>
            <pc:docMk/>
            <pc:sldMk cId="0" sldId="257"/>
            <ac:spMk id="4" creationId="{6CB1B7AF-F43A-5EE2-B845-04B13A9A307E}"/>
          </ac:spMkLst>
        </pc:spChg>
        <pc:spChg chg="add mod">
          <ac:chgData name="Grellier, James" userId="3757c894-b9f4-4049-b721-5640aeb276d3" providerId="ADAL" clId="{3DE811FB-E2EB-4640-8E81-A6F9E6DF53EB}" dt="2025-09-16T15:55:57.172" v="3912" actId="164"/>
          <ac:spMkLst>
            <pc:docMk/>
            <pc:sldMk cId="0" sldId="257"/>
            <ac:spMk id="6" creationId="{044778F4-9BBB-F948-A804-34D62DB77C32}"/>
          </ac:spMkLst>
        </pc:spChg>
        <pc:spChg chg="mod ord">
          <ac:chgData name="Grellier, James" userId="3757c894-b9f4-4049-b721-5640aeb276d3" providerId="ADAL" clId="{3DE811FB-E2EB-4640-8E81-A6F9E6DF53EB}" dt="2025-09-16T15:48:17.997" v="3523" actId="2711"/>
          <ac:spMkLst>
            <pc:docMk/>
            <pc:sldMk cId="0" sldId="257"/>
            <ac:spMk id="98" creationId="{00000000-0000-0000-0000-000000000000}"/>
          </ac:spMkLst>
        </pc:spChg>
        <pc:spChg chg="mod">
          <ac:chgData name="Grellier, James" userId="3757c894-b9f4-4049-b721-5640aeb276d3" providerId="ADAL" clId="{3DE811FB-E2EB-4640-8E81-A6F9E6DF53EB}" dt="2025-09-16T15:48:17.997" v="3523" actId="2711"/>
          <ac:spMkLst>
            <pc:docMk/>
            <pc:sldMk cId="0" sldId="257"/>
            <ac:spMk id="100" creationId="{00000000-0000-0000-0000-000000000000}"/>
          </ac:spMkLst>
        </pc:spChg>
        <pc:spChg chg="mod">
          <ac:chgData name="Grellier, James" userId="3757c894-b9f4-4049-b721-5640aeb276d3" providerId="ADAL" clId="{3DE811FB-E2EB-4640-8E81-A6F9E6DF53EB}" dt="2025-09-16T15:48:17.997" v="3523" actId="2711"/>
          <ac:spMkLst>
            <pc:docMk/>
            <pc:sldMk cId="0" sldId="257"/>
            <ac:spMk id="101" creationId="{00000000-0000-0000-0000-000000000000}"/>
          </ac:spMkLst>
        </pc:spChg>
        <pc:spChg chg="mod">
          <ac:chgData name="Grellier, James" userId="3757c894-b9f4-4049-b721-5640aeb276d3" providerId="ADAL" clId="{3DE811FB-E2EB-4640-8E81-A6F9E6DF53EB}" dt="2025-09-16T15:48:17.997" v="3523" actId="2711"/>
          <ac:spMkLst>
            <pc:docMk/>
            <pc:sldMk cId="0" sldId="257"/>
            <ac:spMk id="102" creationId="{00000000-0000-0000-0000-000000000000}"/>
          </ac:spMkLst>
        </pc:spChg>
        <pc:grpChg chg="add mod">
          <ac:chgData name="Grellier, James" userId="3757c894-b9f4-4049-b721-5640aeb276d3" providerId="ADAL" clId="{3DE811FB-E2EB-4640-8E81-A6F9E6DF53EB}" dt="2025-09-16T15:55:57.172" v="3912" actId="164"/>
          <ac:grpSpMkLst>
            <pc:docMk/>
            <pc:sldMk cId="0" sldId="257"/>
            <ac:grpSpMk id="8" creationId="{0CED2566-A65F-2413-2024-B36094C815CE}"/>
          </ac:grpSpMkLst>
        </pc:grpChg>
        <pc:picChg chg="add mod modCrop">
          <ac:chgData name="Grellier, James" userId="3757c894-b9f4-4049-b721-5640aeb276d3" providerId="ADAL" clId="{3DE811FB-E2EB-4640-8E81-A6F9E6DF53EB}" dt="2025-09-16T15:48:43.188" v="3528" actId="1076"/>
          <ac:picMkLst>
            <pc:docMk/>
            <pc:sldMk cId="0" sldId="257"/>
            <ac:picMk id="7" creationId="{88AABF24-9665-F7EA-1F8C-23566667036D}"/>
          </ac:picMkLst>
        </pc:picChg>
      </pc:sldChg>
      <pc:sldChg chg="addSp delSp modSp mod modTransition modClrScheme modAnim chgLayout modNotesTx">
        <pc:chgData name="Grellier, James" userId="3757c894-b9f4-4049-b721-5640aeb276d3" providerId="ADAL" clId="{3DE811FB-E2EB-4640-8E81-A6F9E6DF53EB}" dt="2025-09-16T16:07:49.317" v="4295" actId="6549"/>
        <pc:sldMkLst>
          <pc:docMk/>
          <pc:sldMk cId="0" sldId="258"/>
        </pc:sldMkLst>
        <pc:spChg chg="add">
          <ac:chgData name="Grellier, James" userId="3757c894-b9f4-4049-b721-5640aeb276d3" providerId="ADAL" clId="{3DE811FB-E2EB-4640-8E81-A6F9E6DF53EB}" dt="2025-09-16T14:55:45.053" v="3029"/>
          <ac:spMkLst>
            <pc:docMk/>
            <pc:sldMk cId="0" sldId="258"/>
            <ac:spMk id="4" creationId="{5C239454-9728-B5F2-4136-69B3308BC381}"/>
          </ac:spMkLst>
        </pc:spChg>
        <pc:spChg chg="add mod ord">
          <ac:chgData name="Grellier, James" userId="3757c894-b9f4-4049-b721-5640aeb276d3" providerId="ADAL" clId="{3DE811FB-E2EB-4640-8E81-A6F9E6DF53EB}" dt="2025-09-16T16:03:18.800" v="4091" actId="2711"/>
          <ac:spMkLst>
            <pc:docMk/>
            <pc:sldMk cId="0" sldId="258"/>
            <ac:spMk id="5" creationId="{37383AE4-4348-65FB-71E7-68C65CAE459A}"/>
          </ac:spMkLst>
        </pc:spChg>
        <pc:spChg chg="add">
          <ac:chgData name="Grellier, James" userId="3757c894-b9f4-4049-b721-5640aeb276d3" providerId="ADAL" clId="{3DE811FB-E2EB-4640-8E81-A6F9E6DF53EB}" dt="2025-09-16T15:34:39.178" v="3056"/>
          <ac:spMkLst>
            <pc:docMk/>
            <pc:sldMk cId="0" sldId="258"/>
            <ac:spMk id="17" creationId="{662EB864-9A2B-8705-92AB-B9E6F86F382D}"/>
          </ac:spMkLst>
        </pc:spChg>
        <pc:spChg chg="add mod">
          <ac:chgData name="Grellier, James" userId="3757c894-b9f4-4049-b721-5640aeb276d3" providerId="ADAL" clId="{3DE811FB-E2EB-4640-8E81-A6F9E6DF53EB}" dt="2025-09-16T15:37:46.126" v="3101" actId="2085"/>
          <ac:spMkLst>
            <pc:docMk/>
            <pc:sldMk cId="0" sldId="258"/>
            <ac:spMk id="24" creationId="{D655071D-CC64-4040-D9ED-EF7AD9425B1C}"/>
          </ac:spMkLst>
        </pc:spChg>
        <pc:spChg chg="mod ord">
          <ac:chgData name="Grellier, James" userId="3757c894-b9f4-4049-b721-5640aeb276d3" providerId="ADAL" clId="{3DE811FB-E2EB-4640-8E81-A6F9E6DF53EB}" dt="2025-09-16T16:07:49.317" v="4295" actId="6549"/>
          <ac:spMkLst>
            <pc:docMk/>
            <pc:sldMk cId="0" sldId="258"/>
            <ac:spMk id="110" creationId="{00000000-0000-0000-0000-000000000000}"/>
          </ac:spMkLst>
        </pc:spChg>
        <pc:spChg chg="mod">
          <ac:chgData name="Grellier, James" userId="3757c894-b9f4-4049-b721-5640aeb276d3" providerId="ADAL" clId="{3DE811FB-E2EB-4640-8E81-A6F9E6DF53EB}" dt="2025-09-12T12:27:56.092" v="62" actId="207"/>
          <ac:spMkLst>
            <pc:docMk/>
            <pc:sldMk cId="0" sldId="258"/>
            <ac:spMk id="114" creationId="{00000000-0000-0000-0000-000000000000}"/>
          </ac:spMkLst>
        </pc:spChg>
        <pc:picChg chg="add del">
          <ac:chgData name="Grellier, James" userId="3757c894-b9f4-4049-b721-5640aeb276d3" providerId="ADAL" clId="{3DE811FB-E2EB-4640-8E81-A6F9E6DF53EB}" dt="2025-09-16T14:55:05.677" v="3028" actId="478"/>
          <ac:picMkLst>
            <pc:docMk/>
            <pc:sldMk cId="0" sldId="258"/>
            <ac:picMk id="3" creationId="{E2F94E1D-2E88-4BC7-837E-844366CD4F7D}"/>
          </ac:picMkLst>
        </pc:picChg>
        <pc:picChg chg="add del mod">
          <ac:chgData name="Grellier, James" userId="3757c894-b9f4-4049-b721-5640aeb276d3" providerId="ADAL" clId="{3DE811FB-E2EB-4640-8E81-A6F9E6DF53EB}" dt="2025-09-16T15:01:25.033" v="3041" actId="478"/>
          <ac:picMkLst>
            <pc:docMk/>
            <pc:sldMk cId="0" sldId="258"/>
            <ac:picMk id="7" creationId="{574A9B12-4E4E-4385-143B-F8511DB60CED}"/>
          </ac:picMkLst>
        </pc:picChg>
        <pc:picChg chg="add del mod">
          <ac:chgData name="Grellier, James" userId="3757c894-b9f4-4049-b721-5640aeb276d3" providerId="ADAL" clId="{3DE811FB-E2EB-4640-8E81-A6F9E6DF53EB}" dt="2025-09-16T15:34:48.971" v="3057" actId="478"/>
          <ac:picMkLst>
            <pc:docMk/>
            <pc:sldMk cId="0" sldId="258"/>
            <ac:picMk id="9" creationId="{ADABCE00-5139-18A6-6CB6-8FD3FD66628D}"/>
          </ac:picMkLst>
        </pc:picChg>
        <pc:picChg chg="add del mod">
          <ac:chgData name="Grellier, James" userId="3757c894-b9f4-4049-b721-5640aeb276d3" providerId="ADAL" clId="{3DE811FB-E2EB-4640-8E81-A6F9E6DF53EB}" dt="2025-09-16T15:10:49.869" v="3045" actId="478"/>
          <ac:picMkLst>
            <pc:docMk/>
            <pc:sldMk cId="0" sldId="258"/>
            <ac:picMk id="11" creationId="{0C166A07-2586-B2E9-7BAD-E619D337C739}"/>
          </ac:picMkLst>
        </pc:picChg>
        <pc:picChg chg="add mod modCrop">
          <ac:chgData name="Grellier, James" userId="3757c894-b9f4-4049-b721-5640aeb276d3" providerId="ADAL" clId="{3DE811FB-E2EB-4640-8E81-A6F9E6DF53EB}" dt="2025-09-12T14:59:10.883" v="2980" actId="732"/>
          <ac:picMkLst>
            <pc:docMk/>
            <pc:sldMk cId="0" sldId="258"/>
            <ac:picMk id="12" creationId="{8D0EBDB9-54EC-DED7-DC06-385D2C333B3D}"/>
          </ac:picMkLst>
        </pc:picChg>
        <pc:picChg chg="add mod">
          <ac:chgData name="Grellier, James" userId="3757c894-b9f4-4049-b721-5640aeb276d3" providerId="ADAL" clId="{3DE811FB-E2EB-4640-8E81-A6F9E6DF53EB}" dt="2025-09-16T15:10:55.201" v="3046"/>
          <ac:picMkLst>
            <pc:docMk/>
            <pc:sldMk cId="0" sldId="258"/>
            <ac:picMk id="14" creationId="{8DFC4989-3115-85D5-5B41-8593DACA9A00}"/>
          </ac:picMkLst>
        </pc:picChg>
        <pc:picChg chg="add del mod">
          <ac:chgData name="Grellier, James" userId="3757c894-b9f4-4049-b721-5640aeb276d3" providerId="ADAL" clId="{3DE811FB-E2EB-4640-8E81-A6F9E6DF53EB}" dt="2025-09-16T15:11:46.742" v="3055" actId="478"/>
          <ac:picMkLst>
            <pc:docMk/>
            <pc:sldMk cId="0" sldId="258"/>
            <ac:picMk id="16" creationId="{4DB593FB-C99B-669D-0376-46F3C8B74BF3}"/>
          </ac:picMkLst>
        </pc:picChg>
        <pc:picChg chg="add mod ord modCrop">
          <ac:chgData name="Grellier, James" userId="3757c894-b9f4-4049-b721-5640aeb276d3" providerId="ADAL" clId="{3DE811FB-E2EB-4640-8E81-A6F9E6DF53EB}" dt="2025-09-16T15:40:32.707" v="3131" actId="1076"/>
          <ac:picMkLst>
            <pc:docMk/>
            <pc:sldMk cId="0" sldId="258"/>
            <ac:picMk id="19" creationId="{1ADABDD7-1DE6-8761-EE24-B2BD8E3370E7}"/>
          </ac:picMkLst>
        </pc:picChg>
        <pc:picChg chg="add mod modCrop">
          <ac:chgData name="Grellier, James" userId="3757c894-b9f4-4049-b721-5640aeb276d3" providerId="ADAL" clId="{3DE811FB-E2EB-4640-8E81-A6F9E6DF53EB}" dt="2025-09-16T15:39:36.586" v="3123" actId="1076"/>
          <ac:picMkLst>
            <pc:docMk/>
            <pc:sldMk cId="0" sldId="258"/>
            <ac:picMk id="21" creationId="{2E78792B-5991-0186-BA52-ECE5DA6EA385}"/>
          </ac:picMkLst>
        </pc:picChg>
        <pc:picChg chg="add mod ord modCrop">
          <ac:chgData name="Grellier, James" userId="3757c894-b9f4-4049-b721-5640aeb276d3" providerId="ADAL" clId="{3DE811FB-E2EB-4640-8E81-A6F9E6DF53EB}" dt="2025-09-16T15:39:42.891" v="3124" actId="1076"/>
          <ac:picMkLst>
            <pc:docMk/>
            <pc:sldMk cId="0" sldId="258"/>
            <ac:picMk id="23" creationId="{EE6D2DE3-2EE0-5B86-D97D-20F4E0233CC6}"/>
          </ac:picMkLst>
        </pc:picChg>
      </pc:sldChg>
      <pc:sldChg chg="addSp delSp modSp mod modTransition modClrScheme modAnim chgLayout">
        <pc:chgData name="Grellier, James" userId="3757c894-b9f4-4049-b721-5640aeb276d3" providerId="ADAL" clId="{3DE811FB-E2EB-4640-8E81-A6F9E6DF53EB}" dt="2025-09-16T16:04:19.980" v="4252" actId="20577"/>
        <pc:sldMkLst>
          <pc:docMk/>
          <pc:sldMk cId="0" sldId="259"/>
        </pc:sldMkLst>
        <pc:spChg chg="add mod ord">
          <ac:chgData name="Grellier, James" userId="3757c894-b9f4-4049-b721-5640aeb276d3" providerId="ADAL" clId="{3DE811FB-E2EB-4640-8E81-A6F9E6DF53EB}" dt="2025-09-16T16:04:19.980" v="4252" actId="20577"/>
          <ac:spMkLst>
            <pc:docMk/>
            <pc:sldMk cId="0" sldId="259"/>
            <ac:spMk id="5" creationId="{C9E3F6BA-3F7F-B250-EC45-D684607BDC83}"/>
          </ac:spMkLst>
        </pc:spChg>
        <pc:spChg chg="mod ord">
          <ac:chgData name="Grellier, James" userId="3757c894-b9f4-4049-b721-5640aeb276d3" providerId="ADAL" clId="{3DE811FB-E2EB-4640-8E81-A6F9E6DF53EB}" dt="2025-09-12T13:39:23.046" v="195" actId="700"/>
          <ac:spMkLst>
            <pc:docMk/>
            <pc:sldMk cId="0" sldId="259"/>
            <ac:spMk id="122" creationId="{00000000-0000-0000-0000-000000000000}"/>
          </ac:spMkLst>
        </pc:spChg>
        <pc:picChg chg="add mod modCrop">
          <ac:chgData name="Grellier, James" userId="3757c894-b9f4-4049-b721-5640aeb276d3" providerId="ADAL" clId="{3DE811FB-E2EB-4640-8E81-A6F9E6DF53EB}" dt="2025-09-12T15:02:28.610" v="2991" actId="732"/>
          <ac:picMkLst>
            <pc:docMk/>
            <pc:sldMk cId="0" sldId="259"/>
            <ac:picMk id="8" creationId="{6E445779-24CF-CB91-8BF9-B0EA91D4FBCD}"/>
          </ac:picMkLst>
        </pc:picChg>
      </pc:sldChg>
      <pc:sldChg chg="addSp delSp modSp mod modTransition modClrScheme modAnim chgLayout">
        <pc:chgData name="Grellier, James" userId="3757c894-b9f4-4049-b721-5640aeb276d3" providerId="ADAL" clId="{3DE811FB-E2EB-4640-8E81-A6F9E6DF53EB}" dt="2025-09-12T15:06:31.345" v="3004"/>
        <pc:sldMkLst>
          <pc:docMk/>
          <pc:sldMk cId="0" sldId="260"/>
        </pc:sldMkLst>
        <pc:spChg chg="add del mod ord">
          <ac:chgData name="Grellier, James" userId="3757c894-b9f4-4049-b721-5640aeb276d3" providerId="ADAL" clId="{3DE811FB-E2EB-4640-8E81-A6F9E6DF53EB}" dt="2025-09-12T14:51:21.594" v="2731" actId="20577"/>
          <ac:spMkLst>
            <pc:docMk/>
            <pc:sldMk cId="0" sldId="260"/>
            <ac:spMk id="2" creationId="{531DC0C0-655D-3940-2049-4154F0FA0467}"/>
          </ac:spMkLst>
        </pc:spChg>
        <pc:spChg chg="mod ord">
          <ac:chgData name="Grellier, James" userId="3757c894-b9f4-4049-b721-5640aeb276d3" providerId="ADAL" clId="{3DE811FB-E2EB-4640-8E81-A6F9E6DF53EB}" dt="2025-09-12T14:49:58.005" v="2645" actId="6264"/>
          <ac:spMkLst>
            <pc:docMk/>
            <pc:sldMk cId="0" sldId="260"/>
            <ac:spMk id="134" creationId="{00000000-0000-0000-0000-000000000000}"/>
          </ac:spMkLst>
        </pc:spChg>
        <pc:picChg chg="add mod modCrop">
          <ac:chgData name="Grellier, James" userId="3757c894-b9f4-4049-b721-5640aeb276d3" providerId="ADAL" clId="{3DE811FB-E2EB-4640-8E81-A6F9E6DF53EB}" dt="2025-09-12T15:06:18.042" v="3002" actId="732"/>
          <ac:picMkLst>
            <pc:docMk/>
            <pc:sldMk cId="0" sldId="260"/>
            <ac:picMk id="7" creationId="{BB4B059C-584B-F679-CFF6-2B9B26D7B882}"/>
          </ac:picMkLst>
        </pc:picChg>
      </pc:sldChg>
      <pc:sldChg chg="addSp delSp modSp mod modTransition modClrScheme modAnim chgLayout">
        <pc:chgData name="Grellier, James" userId="3757c894-b9f4-4049-b721-5640aeb276d3" providerId="ADAL" clId="{3DE811FB-E2EB-4640-8E81-A6F9E6DF53EB}" dt="2025-09-16T16:11:47.333" v="4350" actId="1036"/>
        <pc:sldMkLst>
          <pc:docMk/>
          <pc:sldMk cId="0" sldId="261"/>
        </pc:sldMkLst>
        <pc:spChg chg="add mod ord">
          <ac:chgData name="Grellier, James" userId="3757c894-b9f4-4049-b721-5640aeb276d3" providerId="ADAL" clId="{3DE811FB-E2EB-4640-8E81-A6F9E6DF53EB}" dt="2025-09-16T16:09:05.471" v="4326" actId="20577"/>
          <ac:spMkLst>
            <pc:docMk/>
            <pc:sldMk cId="0" sldId="261"/>
            <ac:spMk id="2" creationId="{A505167A-12A8-FAB3-DCA6-9F135AE5B9DC}"/>
          </ac:spMkLst>
        </pc:spChg>
        <pc:spChg chg="add mod">
          <ac:chgData name="Grellier, James" userId="3757c894-b9f4-4049-b721-5640aeb276d3" providerId="ADAL" clId="{3DE811FB-E2EB-4640-8E81-A6F9E6DF53EB}" dt="2025-09-16T16:08:35.430" v="4299" actId="207"/>
          <ac:spMkLst>
            <pc:docMk/>
            <pc:sldMk cId="0" sldId="261"/>
            <ac:spMk id="4" creationId="{322F0792-D1D0-A010-E6B9-63E940FDBF89}"/>
          </ac:spMkLst>
        </pc:spChg>
        <pc:spChg chg="add del mod">
          <ac:chgData name="Grellier, James" userId="3757c894-b9f4-4049-b721-5640aeb276d3" providerId="ADAL" clId="{3DE811FB-E2EB-4640-8E81-A6F9E6DF53EB}" dt="2025-09-16T16:11:24.137" v="4331" actId="478"/>
          <ac:spMkLst>
            <pc:docMk/>
            <pc:sldMk cId="0" sldId="261"/>
            <ac:spMk id="6" creationId="{64C0F9C0-AA3C-61FC-F17A-A2FB3A3DFEEE}"/>
          </ac:spMkLst>
        </pc:spChg>
        <pc:spChg chg="add del mod">
          <ac:chgData name="Grellier, James" userId="3757c894-b9f4-4049-b721-5640aeb276d3" providerId="ADAL" clId="{3DE811FB-E2EB-4640-8E81-A6F9E6DF53EB}" dt="2025-09-16T16:11:29.904" v="4334" actId="478"/>
          <ac:spMkLst>
            <pc:docMk/>
            <pc:sldMk cId="0" sldId="261"/>
            <ac:spMk id="7" creationId="{E974301C-4093-0049-8D23-6A956B3CFC3D}"/>
          </ac:spMkLst>
        </pc:spChg>
        <pc:spChg chg="add del mod">
          <ac:chgData name="Grellier, James" userId="3757c894-b9f4-4049-b721-5640aeb276d3" providerId="ADAL" clId="{3DE811FB-E2EB-4640-8E81-A6F9E6DF53EB}" dt="2025-09-16T16:11:34.903" v="4337" actId="478"/>
          <ac:spMkLst>
            <pc:docMk/>
            <pc:sldMk cId="0" sldId="261"/>
            <ac:spMk id="8" creationId="{4193E553-89E8-A559-7D26-D4717C77F434}"/>
          </ac:spMkLst>
        </pc:spChg>
        <pc:spChg chg="add del mod">
          <ac:chgData name="Grellier, James" userId="3757c894-b9f4-4049-b721-5640aeb276d3" providerId="ADAL" clId="{3DE811FB-E2EB-4640-8E81-A6F9E6DF53EB}" dt="2025-09-16T16:11:39.302" v="4340" actId="478"/>
          <ac:spMkLst>
            <pc:docMk/>
            <pc:sldMk cId="0" sldId="261"/>
            <ac:spMk id="9" creationId="{E778905C-46B8-327A-3962-40033428458D}"/>
          </ac:spMkLst>
        </pc:spChg>
        <pc:spChg chg="add mod">
          <ac:chgData name="Grellier, James" userId="3757c894-b9f4-4049-b721-5640aeb276d3" providerId="ADAL" clId="{3DE811FB-E2EB-4640-8E81-A6F9E6DF53EB}" dt="2025-09-16T16:11:27.976" v="4333" actId="1076"/>
          <ac:spMkLst>
            <pc:docMk/>
            <pc:sldMk cId="0" sldId="261"/>
            <ac:spMk id="10" creationId="{4F9CF003-44D2-9C65-02E9-9873139B1A33}"/>
          </ac:spMkLst>
        </pc:spChg>
        <pc:spChg chg="add mod">
          <ac:chgData name="Grellier, James" userId="3757c894-b9f4-4049-b721-5640aeb276d3" providerId="ADAL" clId="{3DE811FB-E2EB-4640-8E81-A6F9E6DF53EB}" dt="2025-09-16T16:11:33.085" v="4336" actId="1076"/>
          <ac:spMkLst>
            <pc:docMk/>
            <pc:sldMk cId="0" sldId="261"/>
            <ac:spMk id="11" creationId="{EBA87DA4-9584-B712-E6AB-69DBB3889DF6}"/>
          </ac:spMkLst>
        </pc:spChg>
        <pc:spChg chg="add mod">
          <ac:chgData name="Grellier, James" userId="3757c894-b9f4-4049-b721-5640aeb276d3" providerId="ADAL" clId="{3DE811FB-E2EB-4640-8E81-A6F9E6DF53EB}" dt="2025-09-16T16:11:47.333" v="4350" actId="1036"/>
          <ac:spMkLst>
            <pc:docMk/>
            <pc:sldMk cId="0" sldId="261"/>
            <ac:spMk id="12" creationId="{AC0306C8-8458-1E7F-CAEE-F98604665FE5}"/>
          </ac:spMkLst>
        </pc:spChg>
        <pc:spChg chg="add mod">
          <ac:chgData name="Grellier, James" userId="3757c894-b9f4-4049-b721-5640aeb276d3" providerId="ADAL" clId="{3DE811FB-E2EB-4640-8E81-A6F9E6DF53EB}" dt="2025-09-16T16:11:44.397" v="4344" actId="1076"/>
          <ac:spMkLst>
            <pc:docMk/>
            <pc:sldMk cId="0" sldId="261"/>
            <ac:spMk id="13" creationId="{418B9DD8-B53C-D1CE-9503-5D14CD79B589}"/>
          </ac:spMkLst>
        </pc:spChg>
        <pc:spChg chg="mod ord">
          <ac:chgData name="Grellier, James" userId="3757c894-b9f4-4049-b721-5640aeb276d3" providerId="ADAL" clId="{3DE811FB-E2EB-4640-8E81-A6F9E6DF53EB}" dt="2025-09-12T13:38:47.718" v="191" actId="700"/>
          <ac:spMkLst>
            <pc:docMk/>
            <pc:sldMk cId="0" sldId="261"/>
            <ac:spMk id="146" creationId="{00000000-0000-0000-0000-000000000000}"/>
          </ac:spMkLst>
        </pc:spChg>
        <pc:picChg chg="add mod">
          <ac:chgData name="Grellier, James" userId="3757c894-b9f4-4049-b721-5640aeb276d3" providerId="ADAL" clId="{3DE811FB-E2EB-4640-8E81-A6F9E6DF53EB}" dt="2025-09-12T14:55:53.765" v="2967"/>
          <ac:picMkLst>
            <pc:docMk/>
            <pc:sldMk cId="0" sldId="261"/>
            <ac:picMk id="3" creationId="{3F2192D6-CF67-FC30-C21C-ADAEE8D3293B}"/>
          </ac:picMkLst>
        </pc:picChg>
        <pc:picChg chg="add mod modCrop">
          <ac:chgData name="Grellier, James" userId="3757c894-b9f4-4049-b721-5640aeb276d3" providerId="ADAL" clId="{3DE811FB-E2EB-4640-8E81-A6F9E6DF53EB}" dt="2025-09-12T15:07:22.211" v="3010" actId="732"/>
          <ac:picMkLst>
            <pc:docMk/>
            <pc:sldMk cId="0" sldId="261"/>
            <ac:picMk id="5" creationId="{42233408-0E11-442D-32F4-7BAC17B3C34B}"/>
          </ac:picMkLst>
        </pc:picChg>
      </pc:sldChg>
      <pc:sldChg chg="addSp delSp modSp mod modTransition modClrScheme modAnim chgLayout">
        <pc:chgData name="Grellier, James" userId="3757c894-b9f4-4049-b721-5640aeb276d3" providerId="ADAL" clId="{3DE811FB-E2EB-4640-8E81-A6F9E6DF53EB}" dt="2025-09-16T16:07:25.796" v="4294"/>
        <pc:sldMkLst>
          <pc:docMk/>
          <pc:sldMk cId="0" sldId="262"/>
        </pc:sldMkLst>
        <pc:spChg chg="mod ord">
          <ac:chgData name="Grellier, James" userId="3757c894-b9f4-4049-b721-5640aeb276d3" providerId="ADAL" clId="{3DE811FB-E2EB-4640-8E81-A6F9E6DF53EB}" dt="2025-09-12T13:51:01.777" v="382" actId="6264"/>
          <ac:spMkLst>
            <pc:docMk/>
            <pc:sldMk cId="0" sldId="262"/>
            <ac:spMk id="158" creationId="{00000000-0000-0000-0000-000000000000}"/>
          </ac:spMkLst>
        </pc:spChg>
        <pc:spChg chg="mod ord">
          <ac:chgData name="Grellier, James" userId="3757c894-b9f4-4049-b721-5640aeb276d3" providerId="ADAL" clId="{3DE811FB-E2EB-4640-8E81-A6F9E6DF53EB}" dt="2025-09-16T16:07:15.408" v="4292" actId="404"/>
          <ac:spMkLst>
            <pc:docMk/>
            <pc:sldMk cId="0" sldId="262"/>
            <ac:spMk id="160" creationId="{00000000-0000-0000-0000-000000000000}"/>
          </ac:spMkLst>
        </pc:spChg>
        <pc:picChg chg="add mod">
          <ac:chgData name="Grellier, James" userId="3757c894-b9f4-4049-b721-5640aeb276d3" providerId="ADAL" clId="{3DE811FB-E2EB-4640-8E81-A6F9E6DF53EB}" dt="2025-09-16T16:07:19.012" v="4293" actId="1076"/>
          <ac:picMkLst>
            <pc:docMk/>
            <pc:sldMk cId="0" sldId="262"/>
            <ac:picMk id="2" creationId="{73AF60C4-1233-7004-60FC-C801030C1EEE}"/>
          </ac:picMkLst>
        </pc:picChg>
        <pc:picChg chg="add del mod">
          <ac:chgData name="Grellier, James" userId="3757c894-b9f4-4049-b721-5640aeb276d3" providerId="ADAL" clId="{3DE811FB-E2EB-4640-8E81-A6F9E6DF53EB}" dt="2025-09-16T16:06:27.072" v="4259" actId="478"/>
          <ac:picMkLst>
            <pc:docMk/>
            <pc:sldMk cId="0" sldId="262"/>
            <ac:picMk id="10" creationId="{E99232A4-576A-7158-EDB0-022ADC1E4895}"/>
          </ac:picMkLst>
        </pc:picChg>
      </pc:sldChg>
      <pc:sldChg chg="addSp delSp modSp new mod modTransition modClrScheme modAnim chgLayout">
        <pc:chgData name="Grellier, James" userId="3757c894-b9f4-4049-b721-5640aeb276d3" providerId="ADAL" clId="{3DE811FB-E2EB-4640-8E81-A6F9E6DF53EB}" dt="2025-09-12T15:10:14.241" v="3022"/>
        <pc:sldMkLst>
          <pc:docMk/>
          <pc:sldMk cId="3315494766" sldId="263"/>
        </pc:sldMkLst>
        <pc:picChg chg="add mod modCrop">
          <ac:chgData name="Grellier, James" userId="3757c894-b9f4-4049-b721-5640aeb276d3" providerId="ADAL" clId="{3DE811FB-E2EB-4640-8E81-A6F9E6DF53EB}" dt="2025-09-12T14:46:56.608" v="2514" actId="1076"/>
          <ac:picMkLst>
            <pc:docMk/>
            <pc:sldMk cId="3315494766" sldId="263"/>
            <ac:picMk id="23" creationId="{7761A555-6C97-C8D7-D4CE-D11B23A2DC28}"/>
          </ac:picMkLst>
        </pc:picChg>
      </pc:sldChg>
      <pc:sldMasterChg chg="modSp mod modSldLayout">
        <pc:chgData name="Grellier, James" userId="3757c894-b9f4-4049-b721-5640aeb276d3" providerId="ADAL" clId="{3DE811FB-E2EB-4640-8E81-A6F9E6DF53EB}" dt="2025-09-12T14:44:58.068" v="2484" actId="1076"/>
        <pc:sldMasterMkLst>
          <pc:docMk/>
          <pc:sldMasterMk cId="0" sldId="2147483648"/>
        </pc:sldMasterMkLst>
        <pc:spChg chg="mod">
          <ac:chgData name="Grellier, James" userId="3757c894-b9f4-4049-b721-5640aeb276d3" providerId="ADAL" clId="{3DE811FB-E2EB-4640-8E81-A6F9E6DF53EB}" dt="2025-09-12T12:30:17.700" v="105" actId="20577"/>
          <ac:spMkLst>
            <pc:docMk/>
            <pc:sldMasterMk cId="0" sldId="2147483648"/>
            <ac:spMk id="7" creationId="{00000000-0000-0000-0000-000000000000}"/>
          </ac:spMkLst>
        </pc:spChg>
        <pc:sldLayoutChg chg="addSp delSp modSp mod">
          <pc:chgData name="Grellier, James" userId="3757c894-b9f4-4049-b721-5640aeb276d3" providerId="ADAL" clId="{3DE811FB-E2EB-4640-8E81-A6F9E6DF53EB}" dt="2025-09-12T13:57:21.304" v="405" actId="113"/>
          <pc:sldLayoutMkLst>
            <pc:docMk/>
            <pc:sldMasterMk cId="0" sldId="2147483648"/>
            <pc:sldLayoutMk cId="0" sldId="2147483649"/>
          </pc:sldLayoutMkLst>
          <pc:spChg chg="add mod">
            <ac:chgData name="Grellier, James" userId="3757c894-b9f4-4049-b721-5640aeb276d3" providerId="ADAL" clId="{3DE811FB-E2EB-4640-8E81-A6F9E6DF53EB}" dt="2025-09-12T13:52:12.906" v="384"/>
            <ac:spMkLst>
              <pc:docMk/>
              <pc:sldMasterMk cId="0" sldId="2147483648"/>
              <pc:sldLayoutMk cId="0" sldId="2147483649"/>
              <ac:spMk id="8" creationId="{CF0BD1A5-D354-5431-67DC-AFD05133AFDC}"/>
            </ac:spMkLst>
          </pc:spChg>
          <pc:spChg chg="add mod">
            <ac:chgData name="Grellier, James" userId="3757c894-b9f4-4049-b721-5640aeb276d3" providerId="ADAL" clId="{3DE811FB-E2EB-4640-8E81-A6F9E6DF53EB}" dt="2025-09-12T13:52:12.906" v="384"/>
            <ac:spMkLst>
              <pc:docMk/>
              <pc:sldMasterMk cId="0" sldId="2147483648"/>
              <pc:sldLayoutMk cId="0" sldId="2147483649"/>
              <ac:spMk id="11" creationId="{33615FB8-A547-9F2C-2203-4502E5B37D23}"/>
            </ac:spMkLst>
          </pc:spChg>
          <pc:spChg chg="mod">
            <ac:chgData name="Grellier, James" userId="3757c894-b9f4-4049-b721-5640aeb276d3" providerId="ADAL" clId="{3DE811FB-E2EB-4640-8E81-A6F9E6DF53EB}" dt="2025-09-12T13:57:21.304" v="405" actId="113"/>
            <ac:spMkLst>
              <pc:docMk/>
              <pc:sldMasterMk cId="0" sldId="2147483648"/>
              <pc:sldLayoutMk cId="0" sldId="2147483649"/>
              <ac:spMk id="12" creationId="{00000000-0000-0000-0000-000000000000}"/>
            </ac:spMkLst>
          </pc:spChg>
          <pc:spChg chg="mod">
            <ac:chgData name="Grellier, James" userId="3757c894-b9f4-4049-b721-5640aeb276d3" providerId="ADAL" clId="{3DE811FB-E2EB-4640-8E81-A6F9E6DF53EB}" dt="2025-09-12T13:56:25.320" v="401" actId="14100"/>
            <ac:spMkLst>
              <pc:docMk/>
              <pc:sldMasterMk cId="0" sldId="2147483648"/>
              <pc:sldLayoutMk cId="0" sldId="2147483649"/>
              <ac:spMk id="13" creationId="{00000000-0000-0000-0000-000000000000}"/>
            </ac:spMkLst>
          </pc:spChg>
          <pc:spChg chg="add mod">
            <ac:chgData name="Grellier, James" userId="3757c894-b9f4-4049-b721-5640aeb276d3" providerId="ADAL" clId="{3DE811FB-E2EB-4640-8E81-A6F9E6DF53EB}" dt="2025-09-12T13:52:12.906" v="384"/>
            <ac:spMkLst>
              <pc:docMk/>
              <pc:sldMasterMk cId="0" sldId="2147483648"/>
              <pc:sldLayoutMk cId="0" sldId="2147483649"/>
              <ac:spMk id="17" creationId="{CBA5E809-B774-1E1F-1085-7101FFE393C0}"/>
            </ac:spMkLst>
          </pc:spChg>
          <pc:spChg chg="add mod">
            <ac:chgData name="Grellier, James" userId="3757c894-b9f4-4049-b721-5640aeb276d3" providerId="ADAL" clId="{3DE811FB-E2EB-4640-8E81-A6F9E6DF53EB}" dt="2025-09-12T13:52:12.906" v="384"/>
            <ac:spMkLst>
              <pc:docMk/>
              <pc:sldMasterMk cId="0" sldId="2147483648"/>
              <pc:sldLayoutMk cId="0" sldId="2147483649"/>
              <ac:spMk id="18" creationId="{9514681C-C684-2E69-E4C7-43C6FAB34453}"/>
            </ac:spMkLst>
          </pc:spChg>
          <pc:picChg chg="add mod">
            <ac:chgData name="Grellier, James" userId="3757c894-b9f4-4049-b721-5640aeb276d3" providerId="ADAL" clId="{3DE811FB-E2EB-4640-8E81-A6F9E6DF53EB}" dt="2025-09-12T13:52:12.906" v="384"/>
            <ac:picMkLst>
              <pc:docMk/>
              <pc:sldMasterMk cId="0" sldId="2147483648"/>
              <pc:sldLayoutMk cId="0" sldId="2147483649"/>
              <ac:picMk id="7" creationId="{BC340DD4-36D7-5C39-9086-8E346BE1230E}"/>
            </ac:picMkLst>
          </pc:picChg>
          <pc:picChg chg="add mod">
            <ac:chgData name="Grellier, James" userId="3757c894-b9f4-4049-b721-5640aeb276d3" providerId="ADAL" clId="{3DE811FB-E2EB-4640-8E81-A6F9E6DF53EB}" dt="2025-09-12T13:52:12.906" v="384"/>
            <ac:picMkLst>
              <pc:docMk/>
              <pc:sldMasterMk cId="0" sldId="2147483648"/>
              <pc:sldLayoutMk cId="0" sldId="2147483649"/>
              <ac:picMk id="9" creationId="{CF016984-0AD4-7E81-86DF-12E5DAEEF3BB}"/>
            </ac:picMkLst>
          </pc:picChg>
          <pc:picChg chg="add mod">
            <ac:chgData name="Grellier, James" userId="3757c894-b9f4-4049-b721-5640aeb276d3" providerId="ADAL" clId="{3DE811FB-E2EB-4640-8E81-A6F9E6DF53EB}" dt="2025-09-12T13:52:12.906" v="384"/>
            <ac:picMkLst>
              <pc:docMk/>
              <pc:sldMasterMk cId="0" sldId="2147483648"/>
              <pc:sldLayoutMk cId="0" sldId="2147483649"/>
              <ac:picMk id="10" creationId="{D2AFEDE7-A415-96C5-E1F3-DDD0196EDBB6}"/>
            </ac:picMkLst>
          </pc:picChg>
        </pc:sldLayoutChg>
        <pc:sldLayoutChg chg="addSp delSp modSp mod">
          <pc:chgData name="Grellier, James" userId="3757c894-b9f4-4049-b721-5640aeb276d3" providerId="ADAL" clId="{3DE811FB-E2EB-4640-8E81-A6F9E6DF53EB}" dt="2025-09-12T14:28:29.122" v="2348" actId="20577"/>
          <pc:sldLayoutMkLst>
            <pc:docMk/>
            <pc:sldMasterMk cId="0" sldId="2147483648"/>
            <pc:sldLayoutMk cId="0" sldId="2147483650"/>
          </pc:sldLayoutMkLst>
          <pc:spChg chg="add mod">
            <ac:chgData name="Grellier, James" userId="3757c894-b9f4-4049-b721-5640aeb276d3" providerId="ADAL" clId="{3DE811FB-E2EB-4640-8E81-A6F9E6DF53EB}" dt="2025-09-12T12:32:25.310" v="145"/>
            <ac:spMkLst>
              <pc:docMk/>
              <pc:sldMasterMk cId="0" sldId="2147483648"/>
              <pc:sldLayoutMk cId="0" sldId="2147483650"/>
              <ac:spMk id="9" creationId="{5CD130C0-5BE3-8C69-B420-F306F915DFA2}"/>
            </ac:spMkLst>
          </pc:spChg>
          <pc:spChg chg="add mod">
            <ac:chgData name="Grellier, James" userId="3757c894-b9f4-4049-b721-5640aeb276d3" providerId="ADAL" clId="{3DE811FB-E2EB-4640-8E81-A6F9E6DF53EB}" dt="2025-09-12T12:32:25.310" v="145"/>
            <ac:spMkLst>
              <pc:docMk/>
              <pc:sldMasterMk cId="0" sldId="2147483648"/>
              <pc:sldLayoutMk cId="0" sldId="2147483650"/>
              <ac:spMk id="10" creationId="{3D76909F-452E-B707-C6CA-F02094AB2286}"/>
            </ac:spMkLst>
          </pc:spChg>
          <pc:spChg chg="add mod">
            <ac:chgData name="Grellier, James" userId="3757c894-b9f4-4049-b721-5640aeb276d3" providerId="ADAL" clId="{3DE811FB-E2EB-4640-8E81-A6F9E6DF53EB}" dt="2025-09-12T12:32:25.310" v="145"/>
            <ac:spMkLst>
              <pc:docMk/>
              <pc:sldMasterMk cId="0" sldId="2147483648"/>
              <pc:sldLayoutMk cId="0" sldId="2147483650"/>
              <ac:spMk id="11" creationId="{09F0F5B2-A264-87A4-7592-2E707E2DBBCF}"/>
            </ac:spMkLst>
          </pc:spChg>
          <pc:spChg chg="mod">
            <ac:chgData name="Grellier, James" userId="3757c894-b9f4-4049-b721-5640aeb276d3" providerId="ADAL" clId="{3DE811FB-E2EB-4640-8E81-A6F9E6DF53EB}" dt="2025-09-12T14:28:29.122" v="2348" actId="20577"/>
            <ac:spMkLst>
              <pc:docMk/>
              <pc:sldMasterMk cId="0" sldId="2147483648"/>
              <pc:sldLayoutMk cId="0" sldId="2147483650"/>
              <ac:spMk id="18" creationId="{00000000-0000-0000-0000-000000000000}"/>
            </ac:spMkLst>
          </pc:spChg>
          <pc:spChg chg="add del mod">
            <ac:chgData name="Grellier, James" userId="3757c894-b9f4-4049-b721-5640aeb276d3" providerId="ADAL" clId="{3DE811FB-E2EB-4640-8E81-A6F9E6DF53EB}" dt="2025-09-12T14:27:58.571" v="2344" actId="255"/>
            <ac:spMkLst>
              <pc:docMk/>
              <pc:sldMasterMk cId="0" sldId="2147483648"/>
              <pc:sldLayoutMk cId="0" sldId="2147483650"/>
              <ac:spMk id="19" creationId="{00000000-0000-0000-0000-000000000000}"/>
            </ac:spMkLst>
          </pc:spChg>
          <pc:picChg chg="add mod">
            <ac:chgData name="Grellier, James" userId="3757c894-b9f4-4049-b721-5640aeb276d3" providerId="ADAL" clId="{3DE811FB-E2EB-4640-8E81-A6F9E6DF53EB}" dt="2025-09-12T12:32:25.310" v="145"/>
            <ac:picMkLst>
              <pc:docMk/>
              <pc:sldMasterMk cId="0" sldId="2147483648"/>
              <pc:sldLayoutMk cId="0" sldId="2147483650"/>
              <ac:picMk id="12" creationId="{507532A6-AD2B-8AE9-904E-000431CC8D63}"/>
            </ac:picMkLst>
          </pc:picChg>
          <pc:picChg chg="add mod">
            <ac:chgData name="Grellier, James" userId="3757c894-b9f4-4049-b721-5640aeb276d3" providerId="ADAL" clId="{3DE811FB-E2EB-4640-8E81-A6F9E6DF53EB}" dt="2025-09-12T12:32:25.310" v="145"/>
            <ac:picMkLst>
              <pc:docMk/>
              <pc:sldMasterMk cId="0" sldId="2147483648"/>
              <pc:sldLayoutMk cId="0" sldId="2147483650"/>
              <ac:picMk id="13" creationId="{FF3AE37B-ABE2-4E2A-E582-00C3B1E732E1}"/>
            </ac:picMkLst>
          </pc:picChg>
          <pc:picChg chg="add mod">
            <ac:chgData name="Grellier, James" userId="3757c894-b9f4-4049-b721-5640aeb276d3" providerId="ADAL" clId="{3DE811FB-E2EB-4640-8E81-A6F9E6DF53EB}" dt="2025-09-12T12:32:25.310" v="145"/>
            <ac:picMkLst>
              <pc:docMk/>
              <pc:sldMasterMk cId="0" sldId="2147483648"/>
              <pc:sldLayoutMk cId="0" sldId="2147483650"/>
              <ac:picMk id="14" creationId="{2ABBB074-394F-5BBF-0047-2756C7F6E671}"/>
            </ac:picMkLst>
          </pc:picChg>
        </pc:sldLayoutChg>
        <pc:sldLayoutChg chg="addSp delSp modSp mod">
          <pc:chgData name="Grellier, James" userId="3757c894-b9f4-4049-b721-5640aeb276d3" providerId="ADAL" clId="{3DE811FB-E2EB-4640-8E81-A6F9E6DF53EB}" dt="2025-09-12T13:50:42.751" v="379" actId="478"/>
          <pc:sldLayoutMkLst>
            <pc:docMk/>
            <pc:sldMasterMk cId="0" sldId="2147483648"/>
            <pc:sldLayoutMk cId="0" sldId="2147483651"/>
          </pc:sldLayoutMkLst>
          <pc:spChg chg="mod">
            <ac:chgData name="Grellier, James" userId="3757c894-b9f4-4049-b721-5640aeb276d3" providerId="ADAL" clId="{3DE811FB-E2EB-4640-8E81-A6F9E6DF53EB}" dt="2025-09-12T13:47:54.839" v="328" actId="14100"/>
            <ac:spMkLst>
              <pc:docMk/>
              <pc:sldMasterMk cId="0" sldId="2147483648"/>
              <pc:sldLayoutMk cId="0" sldId="2147483651"/>
              <ac:spMk id="24" creationId="{00000000-0000-0000-0000-000000000000}"/>
            </ac:spMkLst>
          </pc:spChg>
          <pc:spChg chg="mod">
            <ac:chgData name="Grellier, James" userId="3757c894-b9f4-4049-b721-5640aeb276d3" providerId="ADAL" clId="{3DE811FB-E2EB-4640-8E81-A6F9E6DF53EB}" dt="2025-09-12T13:50:24.390" v="375" actId="207"/>
            <ac:spMkLst>
              <pc:docMk/>
              <pc:sldMasterMk cId="0" sldId="2147483648"/>
              <pc:sldLayoutMk cId="0" sldId="2147483651"/>
              <ac:spMk id="25" creationId="{00000000-0000-0000-0000-000000000000}"/>
            </ac:spMkLst>
          </pc:spChg>
          <pc:spChg chg="add mod">
            <ac:chgData name="Grellier, James" userId="3757c894-b9f4-4049-b721-5640aeb276d3" providerId="ADAL" clId="{3DE811FB-E2EB-4640-8E81-A6F9E6DF53EB}" dt="2025-09-12T13:43:34.556" v="302"/>
            <ac:spMkLst>
              <pc:docMk/>
              <pc:sldMasterMk cId="0" sldId="2147483648"/>
              <pc:sldLayoutMk cId="0" sldId="2147483651"/>
              <ac:spMk id="161" creationId="{00000000-0000-0000-0000-000000000000}"/>
            </ac:spMkLst>
          </pc:spChg>
          <pc:spChg chg="add mod">
            <ac:chgData name="Grellier, James" userId="3757c894-b9f4-4049-b721-5640aeb276d3" providerId="ADAL" clId="{3DE811FB-E2EB-4640-8E81-A6F9E6DF53EB}" dt="2025-09-12T13:43:34.556" v="302"/>
            <ac:spMkLst>
              <pc:docMk/>
              <pc:sldMasterMk cId="0" sldId="2147483648"/>
              <pc:sldLayoutMk cId="0" sldId="2147483651"/>
              <ac:spMk id="162" creationId="{00000000-0000-0000-0000-000000000000}"/>
            </ac:spMkLst>
          </pc:spChg>
          <pc:spChg chg="add mod">
            <ac:chgData name="Grellier, James" userId="3757c894-b9f4-4049-b721-5640aeb276d3" providerId="ADAL" clId="{3DE811FB-E2EB-4640-8E81-A6F9E6DF53EB}" dt="2025-09-12T13:43:34.556" v="302"/>
            <ac:spMkLst>
              <pc:docMk/>
              <pc:sldMasterMk cId="0" sldId="2147483648"/>
              <pc:sldLayoutMk cId="0" sldId="2147483651"/>
              <ac:spMk id="163" creationId="{00000000-0000-0000-0000-000000000000}"/>
            </ac:spMkLst>
          </pc:spChg>
          <pc:spChg chg="add mod">
            <ac:chgData name="Grellier, James" userId="3757c894-b9f4-4049-b721-5640aeb276d3" providerId="ADAL" clId="{3DE811FB-E2EB-4640-8E81-A6F9E6DF53EB}" dt="2025-09-12T13:43:34.556" v="302"/>
            <ac:spMkLst>
              <pc:docMk/>
              <pc:sldMasterMk cId="0" sldId="2147483648"/>
              <pc:sldLayoutMk cId="0" sldId="2147483651"/>
              <ac:spMk id="166" creationId="{00000000-0000-0000-0000-000000000000}"/>
            </ac:spMkLst>
          </pc:spChg>
          <pc:picChg chg="add mod">
            <ac:chgData name="Grellier, James" userId="3757c894-b9f4-4049-b721-5640aeb276d3" providerId="ADAL" clId="{3DE811FB-E2EB-4640-8E81-A6F9E6DF53EB}" dt="2025-09-12T13:43:34.556" v="302"/>
            <ac:picMkLst>
              <pc:docMk/>
              <pc:sldMasterMk cId="0" sldId="2147483648"/>
              <pc:sldLayoutMk cId="0" sldId="2147483651"/>
              <ac:picMk id="159" creationId="{00000000-0000-0000-0000-000000000000}"/>
            </ac:picMkLst>
          </pc:picChg>
          <pc:picChg chg="add mod">
            <ac:chgData name="Grellier, James" userId="3757c894-b9f4-4049-b721-5640aeb276d3" providerId="ADAL" clId="{3DE811FB-E2EB-4640-8E81-A6F9E6DF53EB}" dt="2025-09-12T13:43:34.556" v="302"/>
            <ac:picMkLst>
              <pc:docMk/>
              <pc:sldMasterMk cId="0" sldId="2147483648"/>
              <pc:sldLayoutMk cId="0" sldId="2147483651"/>
              <ac:picMk id="164" creationId="{00000000-0000-0000-0000-000000000000}"/>
            </ac:picMkLst>
          </pc:picChg>
          <pc:picChg chg="add mod">
            <ac:chgData name="Grellier, James" userId="3757c894-b9f4-4049-b721-5640aeb276d3" providerId="ADAL" clId="{3DE811FB-E2EB-4640-8E81-A6F9E6DF53EB}" dt="2025-09-12T13:43:34.556" v="302"/>
            <ac:picMkLst>
              <pc:docMk/>
              <pc:sldMasterMk cId="0" sldId="2147483648"/>
              <pc:sldLayoutMk cId="0" sldId="2147483651"/>
              <ac:picMk id="165" creationId="{00000000-0000-0000-0000-000000000000}"/>
            </ac:picMkLst>
          </pc:picChg>
        </pc:sldLayoutChg>
        <pc:sldLayoutChg chg="addSp delSp modSp mod">
          <pc:chgData name="Grellier, James" userId="3757c894-b9f4-4049-b721-5640aeb276d3" providerId="ADAL" clId="{3DE811FB-E2EB-4640-8E81-A6F9E6DF53EB}" dt="2025-09-12T14:44:58.068" v="2484" actId="1076"/>
          <pc:sldLayoutMkLst>
            <pc:docMk/>
            <pc:sldMasterMk cId="0" sldId="2147483648"/>
            <pc:sldLayoutMk cId="0" sldId="2147483655"/>
          </pc:sldLayoutMkLst>
          <pc:spChg chg="add mod">
            <ac:chgData name="Grellier, James" userId="3757c894-b9f4-4049-b721-5640aeb276d3" providerId="ADAL" clId="{3DE811FB-E2EB-4640-8E81-A6F9E6DF53EB}" dt="2025-09-12T14:39:21.010" v="2479"/>
            <ac:spMkLst>
              <pc:docMk/>
              <pc:sldMasterMk cId="0" sldId="2147483648"/>
              <pc:sldLayoutMk cId="0" sldId="2147483655"/>
              <ac:spMk id="2" creationId="{680387DC-C835-09CB-E83D-A8369DE8326F}"/>
            </ac:spMkLst>
          </pc:spChg>
          <pc:spChg chg="add mod">
            <ac:chgData name="Grellier, James" userId="3757c894-b9f4-4049-b721-5640aeb276d3" providerId="ADAL" clId="{3DE811FB-E2EB-4640-8E81-A6F9E6DF53EB}" dt="2025-09-12T14:39:21.010" v="2479"/>
            <ac:spMkLst>
              <pc:docMk/>
              <pc:sldMasterMk cId="0" sldId="2147483648"/>
              <pc:sldLayoutMk cId="0" sldId="2147483655"/>
              <ac:spMk id="3" creationId="{49FDEC90-3C10-728B-8FEA-9FC60EC3151D}"/>
            </ac:spMkLst>
          </pc:spChg>
          <pc:spChg chg="add mod">
            <ac:chgData name="Grellier, James" userId="3757c894-b9f4-4049-b721-5640aeb276d3" providerId="ADAL" clId="{3DE811FB-E2EB-4640-8E81-A6F9E6DF53EB}" dt="2025-09-12T14:39:21.010" v="2479"/>
            <ac:spMkLst>
              <pc:docMk/>
              <pc:sldMasterMk cId="0" sldId="2147483648"/>
              <pc:sldLayoutMk cId="0" sldId="2147483655"/>
              <ac:spMk id="4" creationId="{9FF7F1E1-3FDB-83AE-41DE-60E9A52D9313}"/>
            </ac:spMkLst>
          </pc:spChg>
          <pc:picChg chg="add mod">
            <ac:chgData name="Grellier, James" userId="3757c894-b9f4-4049-b721-5640aeb276d3" providerId="ADAL" clId="{3DE811FB-E2EB-4640-8E81-A6F9E6DF53EB}" dt="2025-09-12T14:39:21.010" v="2479"/>
            <ac:picMkLst>
              <pc:docMk/>
              <pc:sldMasterMk cId="0" sldId="2147483648"/>
              <pc:sldLayoutMk cId="0" sldId="2147483655"/>
              <ac:picMk id="5" creationId="{C81ACB99-87C8-E534-0951-2ACD590DF389}"/>
            </ac:picMkLst>
          </pc:picChg>
          <pc:picChg chg="add mod">
            <ac:chgData name="Grellier, James" userId="3757c894-b9f4-4049-b721-5640aeb276d3" providerId="ADAL" clId="{3DE811FB-E2EB-4640-8E81-A6F9E6DF53EB}" dt="2025-09-12T14:44:58.068" v="2484" actId="1076"/>
            <ac:picMkLst>
              <pc:docMk/>
              <pc:sldMasterMk cId="0" sldId="2147483648"/>
              <pc:sldLayoutMk cId="0" sldId="2147483655"/>
              <ac:picMk id="6" creationId="{37F9418B-CAA1-2369-D960-0CF2E8A87F90}"/>
            </ac:picMkLst>
          </pc:picChg>
          <pc:picChg chg="add mod">
            <ac:chgData name="Grellier, James" userId="3757c894-b9f4-4049-b721-5640aeb276d3" providerId="ADAL" clId="{3DE811FB-E2EB-4640-8E81-A6F9E6DF53EB}" dt="2025-09-12T14:39:21.010" v="2479"/>
            <ac:picMkLst>
              <pc:docMk/>
              <pc:sldMasterMk cId="0" sldId="2147483648"/>
              <pc:sldLayoutMk cId="0" sldId="2147483655"/>
              <ac:picMk id="7" creationId="{1162FC3C-0BB1-7673-6669-30508C307D0F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1995DE-B8F5-7AFE-18E2-7B5B9372C5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F601EC-7E7B-861F-885F-8F66198427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A1E56-DC6F-4761-BC6F-D4E35ECCFE14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A7A958-A044-53DA-AD53-0064662C24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65EE01-B5CC-99E1-FC41-5393084AC2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2B393-C7B7-4D50-A9CB-4AAB1307FA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654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dirty="0">
                <a:latin typeface="Sen"/>
                <a:ea typeface="Sen"/>
                <a:cs typeface="Sen"/>
                <a:sym typeface="Sen"/>
              </a:rPr>
              <a:t>All analysis takes place on the UKDataService </a:t>
            </a:r>
            <a:r>
              <a:rPr lang="en-GB" dirty="0" err="1">
                <a:latin typeface="Sen"/>
                <a:ea typeface="Sen"/>
                <a:cs typeface="Sen"/>
                <a:sym typeface="Sen"/>
              </a:rPr>
              <a:t>SecureLab</a:t>
            </a:r>
            <a:r>
              <a:rPr lang="en-GB" dirty="0">
                <a:latin typeface="Sen"/>
                <a:ea typeface="Sen"/>
                <a:cs typeface="Sen"/>
                <a:sym typeface="Sen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dirty="0" err="1">
                <a:latin typeface="Sen"/>
                <a:ea typeface="Sen"/>
                <a:cs typeface="Sen"/>
                <a:sym typeface="Sen"/>
              </a:rPr>
              <a:t>SecureLab</a:t>
            </a:r>
            <a:r>
              <a:rPr lang="en-GB" dirty="0">
                <a:latin typeface="Sen"/>
                <a:ea typeface="Sen"/>
                <a:cs typeface="Sen"/>
                <a:sym typeface="Sen"/>
              </a:rPr>
              <a:t> is a highly secure environment on which all postcode-level UKHLS data analysis takes place.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dirty="0">
                <a:latin typeface="Sen"/>
                <a:ea typeface="Sen"/>
                <a:cs typeface="Sen"/>
                <a:sym typeface="Sen"/>
              </a:rPr>
              <a:t>For reference, a UK postcode typically contains up to 100 households, but usually is nearer to 15.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dirty="0">
                <a:latin typeface="Sen"/>
                <a:ea typeface="Sen"/>
                <a:cs typeface="Sen"/>
                <a:sym typeface="Sen"/>
              </a:rPr>
              <a:t>Producing nature exposure data can be done inside the </a:t>
            </a:r>
            <a:r>
              <a:rPr lang="en-GB" dirty="0" err="1">
                <a:latin typeface="Sen"/>
                <a:ea typeface="Sen"/>
                <a:cs typeface="Sen"/>
                <a:sym typeface="Sen"/>
              </a:rPr>
              <a:t>SecureLab</a:t>
            </a:r>
            <a:r>
              <a:rPr lang="en-GB" dirty="0">
                <a:latin typeface="Sen"/>
                <a:ea typeface="Sen"/>
                <a:cs typeface="Sen"/>
                <a:sym typeface="Sen"/>
              </a:rPr>
              <a:t>, but it is cumbersome, as data imports are all subject to application and approval processes, which take into consideration licensing issues etc.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/>
              <a:t>I therefore decided to use Geographical Information Systems packages in R to produce full nature exposure data sets for every postcode centroid in Great Britain ~2.5 million postcodes.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/>
              <a:t>The scale of the data made it necessary to implement chunked pipelines, avoiding memory overload and prohibitively long processing times.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/>
              <a:t>These derived data have now been approved and imported into the </a:t>
            </a:r>
            <a:r>
              <a:rPr lang="en-GB" dirty="0" err="1"/>
              <a:t>SecureLab</a:t>
            </a:r>
            <a:r>
              <a:rPr lang="en-GB" dirty="0"/>
              <a:t>.</a:t>
            </a:r>
            <a:endParaRPr dirty="0"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4" name="Google Shape;1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6" name="Google Shape;1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ctrTitle"/>
          </p:nvPr>
        </p:nvSpPr>
        <p:spPr>
          <a:xfrm>
            <a:off x="4864464" y="1805771"/>
            <a:ext cx="6261907" cy="14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1" cap="none" baseline="0">
                <a:latin typeface="Fira Sans" panose="020B05030500000200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" name="Google Shape;13;p9"/>
          <p:cNvSpPr txBox="1">
            <a:spLocks noGrp="1"/>
          </p:cNvSpPr>
          <p:nvPr>
            <p:ph type="subTitle" idx="1"/>
          </p:nvPr>
        </p:nvSpPr>
        <p:spPr>
          <a:xfrm>
            <a:off x="4991309" y="3654404"/>
            <a:ext cx="4447644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7" name="Google Shape;87;p1" descr="A picture containing graphics, graphic design, font, logo&#10;&#10;Description automatically generated">
            <a:extLst>
              <a:ext uri="{FF2B5EF4-FFF2-40B4-BE49-F238E27FC236}">
                <a16:creationId xmlns:a16="http://schemas.microsoft.com/office/drawing/2014/main" id="{BC340DD4-36D7-5C39-9086-8E346BE1230E}"/>
              </a:ext>
            </a:extLst>
          </p:cNvPr>
          <p:cNvPicPr preferRelativeResize="0"/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0613" y="-31175"/>
            <a:ext cx="3592287" cy="17041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8;p1">
            <a:extLst>
              <a:ext uri="{FF2B5EF4-FFF2-40B4-BE49-F238E27FC236}">
                <a16:creationId xmlns:a16="http://schemas.microsoft.com/office/drawing/2014/main" id="{CF0BD1A5-D354-5431-67DC-AFD05133AFDC}"/>
              </a:ext>
            </a:extLst>
          </p:cNvPr>
          <p:cNvSpPr txBox="1"/>
          <p:nvPr userDrawn="1"/>
        </p:nvSpPr>
        <p:spPr>
          <a:xfrm>
            <a:off x="3048000" y="6214058"/>
            <a:ext cx="6096000" cy="546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sv-SE"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The Resonate project is funded by the European Union’s Horizons Europe Research and Innovation programme under grant agreement No. 101081420 and co-funded by the UK Research and Innovation grant award No. 10063874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89;p1" descr="A flag with yellow stars in a circle&#10;&#10;Description automatically generated with low confidence">
            <a:extLst>
              <a:ext uri="{FF2B5EF4-FFF2-40B4-BE49-F238E27FC236}">
                <a16:creationId xmlns:a16="http://schemas.microsoft.com/office/drawing/2014/main" id="{CF016984-0AD4-7E81-86DF-12E5DAEEF3BB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000688" y="6131674"/>
            <a:ext cx="952549" cy="628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0;p1" descr="A picture containing font, graphics, symbol, text&#10;&#10;Description automatically generated">
            <a:extLst>
              <a:ext uri="{FF2B5EF4-FFF2-40B4-BE49-F238E27FC236}">
                <a16:creationId xmlns:a16="http://schemas.microsoft.com/office/drawing/2014/main" id="{D2AFEDE7-A415-96C5-E1F3-DDD0196EDBB6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9176972" y="6264091"/>
            <a:ext cx="1686557" cy="49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91;p1">
            <a:extLst>
              <a:ext uri="{FF2B5EF4-FFF2-40B4-BE49-F238E27FC236}">
                <a16:creationId xmlns:a16="http://schemas.microsoft.com/office/drawing/2014/main" id="{33615FB8-A547-9F2C-2203-4502E5B37D23}"/>
              </a:ext>
            </a:extLst>
          </p:cNvPr>
          <p:cNvSpPr/>
          <p:nvPr userDrawn="1"/>
        </p:nvSpPr>
        <p:spPr>
          <a:xfrm>
            <a:off x="0" y="5879575"/>
            <a:ext cx="6096000" cy="132428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92;p1">
            <a:extLst>
              <a:ext uri="{FF2B5EF4-FFF2-40B4-BE49-F238E27FC236}">
                <a16:creationId xmlns:a16="http://schemas.microsoft.com/office/drawing/2014/main" id="{CBA5E809-B774-1E1F-1085-7101FFE393C0}"/>
              </a:ext>
            </a:extLst>
          </p:cNvPr>
          <p:cNvSpPr/>
          <p:nvPr userDrawn="1"/>
        </p:nvSpPr>
        <p:spPr>
          <a:xfrm>
            <a:off x="6096000" y="5879575"/>
            <a:ext cx="6096000" cy="132428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93;p1">
            <a:extLst>
              <a:ext uri="{FF2B5EF4-FFF2-40B4-BE49-F238E27FC236}">
                <a16:creationId xmlns:a16="http://schemas.microsoft.com/office/drawing/2014/main" id="{9514681C-C684-2E69-E4C7-43C6FAB34453}"/>
              </a:ext>
            </a:extLst>
          </p:cNvPr>
          <p:cNvSpPr/>
          <p:nvPr userDrawn="1"/>
        </p:nvSpPr>
        <p:spPr>
          <a:xfrm>
            <a:off x="0" y="5764268"/>
            <a:ext cx="12192000" cy="115307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title"/>
          </p:nvPr>
        </p:nvSpPr>
        <p:spPr>
          <a:xfrm>
            <a:off x="887652" y="1540231"/>
            <a:ext cx="9144001" cy="633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>
              <a:defRPr sz="4000" b="1" dirty="0">
                <a:solidFill>
                  <a:srgbClr val="00AFD7"/>
                </a:solidFill>
                <a:latin typeface="Sen"/>
                <a:ea typeface="Sen"/>
                <a:cs typeface="Sen"/>
                <a:sym typeface="Arial"/>
              </a:defRPr>
            </a:lvl1pPr>
          </a:lstStyle>
          <a:p>
            <a:pPr lvl="0">
              <a:buClr>
                <a:srgbClr val="00AFD7"/>
              </a:buClr>
              <a:buSzPts val="4000"/>
              <a:buFont typeface="Sen"/>
            </a:pPr>
            <a:endParaRPr dirty="0"/>
          </a:p>
        </p:txBody>
      </p:sp>
      <p:sp>
        <p:nvSpPr>
          <p:cNvPr id="19" name="Google Shape;19;p10"/>
          <p:cNvSpPr txBox="1">
            <a:spLocks noGrp="1"/>
          </p:cNvSpPr>
          <p:nvPr>
            <p:ph type="body" idx="1" hasCustomPrompt="1"/>
          </p:nvPr>
        </p:nvSpPr>
        <p:spPr>
          <a:xfrm>
            <a:off x="631621" y="2476182"/>
            <a:ext cx="7988124" cy="3363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9B170"/>
              </a:buClr>
              <a:buSzPts val="1800"/>
              <a:buChar char="•"/>
              <a:defRPr sz="1800">
                <a:latin typeface="Sen" panose="020B060402020202020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FD7"/>
              </a:buClr>
              <a:buSzPts val="1800"/>
              <a:buChar char="•"/>
              <a:defRPr sz="1500">
                <a:latin typeface="Sen" panose="020B0604020202020204" charset="0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GB" dirty="0" err="1"/>
              <a:t>Asdfa</a:t>
            </a:r>
            <a:endParaRPr lang="en-GB" dirty="0"/>
          </a:p>
          <a:p>
            <a:pPr lvl="1"/>
            <a:r>
              <a:rPr lang="en-GB" dirty="0" err="1"/>
              <a:t>asdfasd</a:t>
            </a:r>
            <a:endParaRPr dirty="0"/>
          </a:p>
        </p:txBody>
      </p:sp>
      <p:sp>
        <p:nvSpPr>
          <p:cNvPr id="20" name="Google Shape;2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9" name="Google Shape;112;p3">
            <a:extLst>
              <a:ext uri="{FF2B5EF4-FFF2-40B4-BE49-F238E27FC236}">
                <a16:creationId xmlns:a16="http://schemas.microsoft.com/office/drawing/2014/main" id="{5CD130C0-5BE3-8C69-B420-F306F915DFA2}"/>
              </a:ext>
            </a:extLst>
          </p:cNvPr>
          <p:cNvSpPr/>
          <p:nvPr userDrawn="1"/>
        </p:nvSpPr>
        <p:spPr>
          <a:xfrm>
            <a:off x="0" y="6725572"/>
            <a:ext cx="6096000" cy="132428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13;p3">
            <a:extLst>
              <a:ext uri="{FF2B5EF4-FFF2-40B4-BE49-F238E27FC236}">
                <a16:creationId xmlns:a16="http://schemas.microsoft.com/office/drawing/2014/main" id="{3D76909F-452E-B707-C6CA-F02094AB2286}"/>
              </a:ext>
            </a:extLst>
          </p:cNvPr>
          <p:cNvSpPr/>
          <p:nvPr userDrawn="1"/>
        </p:nvSpPr>
        <p:spPr>
          <a:xfrm>
            <a:off x="6096000" y="6725572"/>
            <a:ext cx="6096000" cy="132428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4;p3">
            <a:extLst>
              <a:ext uri="{FF2B5EF4-FFF2-40B4-BE49-F238E27FC236}">
                <a16:creationId xmlns:a16="http://schemas.microsoft.com/office/drawing/2014/main" id="{09F0F5B2-A264-87A4-7592-2E707E2DBBCF}"/>
              </a:ext>
            </a:extLst>
          </p:cNvPr>
          <p:cNvSpPr/>
          <p:nvPr userDrawn="1"/>
        </p:nvSpPr>
        <p:spPr>
          <a:xfrm>
            <a:off x="0" y="6610265"/>
            <a:ext cx="12192000" cy="115307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15;p3" descr="A flag with yellow stars in a circle&#10;&#10;Description automatically generated with low confidence">
            <a:extLst>
              <a:ext uri="{FF2B5EF4-FFF2-40B4-BE49-F238E27FC236}">
                <a16:creationId xmlns:a16="http://schemas.microsoft.com/office/drawing/2014/main" id="{507532A6-AD2B-8AE9-904E-000431CC8D6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372661" y="300128"/>
            <a:ext cx="754544" cy="49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16;p3" descr="A picture containing font, graphics, symbol, text&#10;&#10;Description automatically generated">
            <a:extLst>
              <a:ext uri="{FF2B5EF4-FFF2-40B4-BE49-F238E27FC236}">
                <a16:creationId xmlns:a16="http://schemas.microsoft.com/office/drawing/2014/main" id="{FF3AE37B-ABE2-4E2A-E582-00C3B1E732E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0422293" y="328322"/>
            <a:ext cx="1495593" cy="441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17;p3">
            <a:extLst>
              <a:ext uri="{FF2B5EF4-FFF2-40B4-BE49-F238E27FC236}">
                <a16:creationId xmlns:a16="http://schemas.microsoft.com/office/drawing/2014/main" id="{2ABBB074-394F-5BBF-0047-2756C7F6E671}"/>
              </a:ext>
            </a:extLst>
          </p:cNvPr>
          <p:cNvPicPr preferRelativeResize="0"/>
          <p:nvPr userDrawn="1"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27" y="-85724"/>
            <a:ext cx="2631232" cy="1248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1524000" y="2215131"/>
            <a:ext cx="9144000" cy="1247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1">
                <a:latin typeface="Fira Sans" panose="020B05030500000200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1524000" y="3790644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800">
                <a:solidFill>
                  <a:schemeClr val="tx1"/>
                </a:solidFill>
                <a:latin typeface="Sen" panose="020B060402020202020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pic>
        <p:nvPicPr>
          <p:cNvPr id="159" name="Google Shape;159;p7" descr="A picture containing graphics, graphic design, font, logo&#10;&#10;Description automatically generated"/>
          <p:cNvPicPr preferRelativeResize="0"/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000" y="-7286"/>
            <a:ext cx="4320425" cy="204962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7"/>
          <p:cNvSpPr/>
          <p:nvPr userDrawn="1"/>
        </p:nvSpPr>
        <p:spPr>
          <a:xfrm>
            <a:off x="0" y="5901772"/>
            <a:ext cx="6096000" cy="132428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7"/>
          <p:cNvSpPr/>
          <p:nvPr userDrawn="1"/>
        </p:nvSpPr>
        <p:spPr>
          <a:xfrm>
            <a:off x="6096000" y="5901772"/>
            <a:ext cx="6096000" cy="132428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7"/>
          <p:cNvSpPr txBox="1"/>
          <p:nvPr userDrawn="1"/>
        </p:nvSpPr>
        <p:spPr>
          <a:xfrm>
            <a:off x="3048000" y="6212415"/>
            <a:ext cx="6096000" cy="546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sv-SE" sz="1200" b="0" i="0" u="none" strike="noStrike" cap="none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The Resonate project is funded by the European Union’s Horizons Europe Research and Innovation programme under grant agreement No. 101081420 and co-funded by the UK Research and Innovation grant award No. 10063874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7" descr="A flag with yellow stars in a circle&#10;&#10;Description automatically generated with low confidence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000688" y="6130031"/>
            <a:ext cx="952549" cy="628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7" descr="A picture containing font, graphics, symbol, text&#10;&#10;Description automatically generated"/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9176972" y="6262448"/>
            <a:ext cx="1686557" cy="49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7"/>
          <p:cNvSpPr/>
          <p:nvPr userDrawn="1"/>
        </p:nvSpPr>
        <p:spPr>
          <a:xfrm>
            <a:off x="0" y="5786465"/>
            <a:ext cx="12192000" cy="115307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2;p3">
            <a:extLst>
              <a:ext uri="{FF2B5EF4-FFF2-40B4-BE49-F238E27FC236}">
                <a16:creationId xmlns:a16="http://schemas.microsoft.com/office/drawing/2014/main" id="{680387DC-C835-09CB-E83D-A8369DE8326F}"/>
              </a:ext>
            </a:extLst>
          </p:cNvPr>
          <p:cNvSpPr/>
          <p:nvPr userDrawn="1"/>
        </p:nvSpPr>
        <p:spPr>
          <a:xfrm>
            <a:off x="0" y="6725572"/>
            <a:ext cx="6096000" cy="132428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13;p3">
            <a:extLst>
              <a:ext uri="{FF2B5EF4-FFF2-40B4-BE49-F238E27FC236}">
                <a16:creationId xmlns:a16="http://schemas.microsoft.com/office/drawing/2014/main" id="{49FDEC90-3C10-728B-8FEA-9FC60EC3151D}"/>
              </a:ext>
            </a:extLst>
          </p:cNvPr>
          <p:cNvSpPr/>
          <p:nvPr userDrawn="1"/>
        </p:nvSpPr>
        <p:spPr>
          <a:xfrm>
            <a:off x="6096000" y="6725572"/>
            <a:ext cx="6096000" cy="132428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14;p3">
            <a:extLst>
              <a:ext uri="{FF2B5EF4-FFF2-40B4-BE49-F238E27FC236}">
                <a16:creationId xmlns:a16="http://schemas.microsoft.com/office/drawing/2014/main" id="{9FF7F1E1-3FDB-83AE-41DE-60E9A52D9313}"/>
              </a:ext>
            </a:extLst>
          </p:cNvPr>
          <p:cNvSpPr/>
          <p:nvPr userDrawn="1"/>
        </p:nvSpPr>
        <p:spPr>
          <a:xfrm>
            <a:off x="0" y="6610265"/>
            <a:ext cx="12192000" cy="115307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115;p3" descr="A flag with yellow stars in a circle&#10;&#10;Description automatically generated with low confidence">
            <a:extLst>
              <a:ext uri="{FF2B5EF4-FFF2-40B4-BE49-F238E27FC236}">
                <a16:creationId xmlns:a16="http://schemas.microsoft.com/office/drawing/2014/main" id="{C81ACB99-87C8-E534-0951-2ACD590DF389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372661" y="300128"/>
            <a:ext cx="754544" cy="49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16;p3" descr="A picture containing font, graphics, symbol, text&#10;&#10;Description automatically generated">
            <a:extLst>
              <a:ext uri="{FF2B5EF4-FFF2-40B4-BE49-F238E27FC236}">
                <a16:creationId xmlns:a16="http://schemas.microsoft.com/office/drawing/2014/main" id="{37F9418B-CAA1-2369-D960-0CF2E8A87F90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0422293" y="328322"/>
            <a:ext cx="1495593" cy="441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7;p3">
            <a:extLst>
              <a:ext uri="{FF2B5EF4-FFF2-40B4-BE49-F238E27FC236}">
                <a16:creationId xmlns:a16="http://schemas.microsoft.com/office/drawing/2014/main" id="{1162FC3C-0BB1-7673-6669-30508C307D0F}"/>
              </a:ext>
            </a:extLst>
          </p:cNvPr>
          <p:cNvPicPr preferRelativeResize="0"/>
          <p:nvPr userDrawn="1"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27" y="-85724"/>
            <a:ext cx="2631232" cy="1248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49B17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j.grellier@exeter.ac.u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l">
              <a:buClr>
                <a:srgbClr val="3C3C3B"/>
              </a:buClr>
            </a:pPr>
            <a:r>
              <a:rPr lang="sv-SE" sz="3200" b="1" dirty="0">
                <a:sym typeface="Fira Sans"/>
              </a:rPr>
              <a:t>CS1 </a:t>
            </a:r>
            <a:r>
              <a:rPr lang="en-GB" sz="3200" dirty="0"/>
              <a:t>Associations between nature contact and well-being: mediation by self-efficacy</a:t>
            </a:r>
            <a:endParaRPr sz="3200" dirty="0"/>
          </a:p>
        </p:txBody>
      </p:sp>
      <p:sp>
        <p:nvSpPr>
          <p:cNvPr id="86" name="Google Shape;86;p1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2400"/>
              <a:buNone/>
            </a:pPr>
            <a:r>
              <a:rPr lang="en-GB" dirty="0">
                <a:solidFill>
                  <a:srgbClr val="3C3C3B"/>
                </a:solidFill>
                <a:latin typeface="Sen"/>
                <a:ea typeface="Sen"/>
                <a:cs typeface="Sen"/>
                <a:sym typeface="Sen"/>
              </a:rPr>
              <a:t>University of Exeter</a:t>
            </a:r>
            <a:endParaRPr dirty="0">
              <a:solidFill>
                <a:srgbClr val="3C3C3B"/>
              </a:solidFill>
              <a:latin typeface="Sen"/>
              <a:ea typeface="Sen"/>
              <a:cs typeface="Sen"/>
              <a:sym typeface="Se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2400"/>
              <a:buNone/>
            </a:pPr>
            <a:r>
              <a:rPr lang="sv-SE" dirty="0">
                <a:solidFill>
                  <a:srgbClr val="3C3C3B"/>
                </a:solidFill>
                <a:latin typeface="Sen"/>
                <a:ea typeface="Sen"/>
                <a:cs typeface="Sen"/>
                <a:sym typeface="Sen"/>
              </a:rPr>
              <a:t>James Grellier</a:t>
            </a:r>
            <a:endParaRPr dirty="0">
              <a:solidFill>
                <a:srgbClr val="3C3C3B"/>
              </a:solidFill>
              <a:latin typeface="Sen"/>
              <a:ea typeface="Sen"/>
              <a:cs typeface="Sen"/>
              <a:sym typeface="Se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2400"/>
              <a:buNone/>
            </a:pPr>
            <a:endParaRPr dirty="0">
              <a:solidFill>
                <a:srgbClr val="3C3C3B"/>
              </a:solidFill>
              <a:latin typeface="Sen"/>
              <a:ea typeface="Sen"/>
              <a:cs typeface="Sen"/>
              <a:sym typeface="Se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2400"/>
              <a:buNone/>
            </a:pPr>
            <a:endParaRPr dirty="0">
              <a:solidFill>
                <a:srgbClr val="3C3C3B"/>
              </a:solidFill>
              <a:latin typeface="Sen"/>
              <a:ea typeface="Sen"/>
              <a:cs typeface="Sen"/>
              <a:sym typeface="Se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2400"/>
              <a:buNone/>
            </a:pPr>
            <a:r>
              <a:rPr lang="sv-SE" dirty="0">
                <a:solidFill>
                  <a:srgbClr val="3C3C3B"/>
                </a:solidFill>
                <a:latin typeface="Sen"/>
                <a:ea typeface="Sen"/>
                <a:cs typeface="Sen"/>
                <a:sym typeface="Sen"/>
              </a:rPr>
              <a:t>AM25 Padova - 18/09/2025</a:t>
            </a:r>
            <a:endParaRPr dirty="0">
              <a:solidFill>
                <a:srgbClr val="3C3C3B"/>
              </a:solidFill>
              <a:latin typeface="Sen"/>
              <a:ea typeface="Sen"/>
              <a:cs typeface="Sen"/>
              <a:sym typeface="Sen"/>
            </a:endParaRPr>
          </a:p>
        </p:txBody>
      </p:sp>
      <p:pic>
        <p:nvPicPr>
          <p:cNvPr id="87" name="Google Shape;87;p1" descr="A picture containing graphics, graphic design, font, logo&#10;&#10;Description automatically generated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0613" y="-31175"/>
            <a:ext cx="3592287" cy="1704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Looking up view of trees in the forest&#10;&#10;AI-generated content may be incorrect.">
            <a:extLst>
              <a:ext uri="{FF2B5EF4-FFF2-40B4-BE49-F238E27FC236}">
                <a16:creationId xmlns:a16="http://schemas.microsoft.com/office/drawing/2014/main" id="{3EF5B5C4-B894-736E-9D2C-D0FEF82959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658313" y="658313"/>
            <a:ext cx="5764270" cy="44476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FD7"/>
              </a:buClr>
              <a:buSzPts val="4000"/>
              <a:buFont typeface="Sen"/>
              <a:buNone/>
            </a:pPr>
            <a:r>
              <a:rPr lang="en-GB" sz="4000" b="1" dirty="0">
                <a:solidFill>
                  <a:srgbClr val="00AFD7"/>
                </a:solidFill>
                <a:latin typeface="Sen" panose="020B0604020202020204" charset="0"/>
                <a:ea typeface="Ebrima" panose="02000000000000000000" pitchFamily="2" charset="0"/>
                <a:cs typeface="Ebrima" panose="02000000000000000000" pitchFamily="2" charset="0"/>
                <a:sym typeface="Sen"/>
              </a:rPr>
              <a:t>Objectives of CS1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ED326B-C575-9F6C-F681-12D52B8D08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ea typeface="Ebrima" panose="02000000000000000000" pitchFamily="2" charset="0"/>
                <a:cs typeface="Ebrima" panose="02000000000000000000" pitchFamily="2" charset="0"/>
              </a:rPr>
              <a:t>Research question</a:t>
            </a:r>
          </a:p>
          <a:p>
            <a:pPr lvl="1"/>
            <a:r>
              <a:rPr lang="en-GB" dirty="0">
                <a:ea typeface="Ebrima" panose="02000000000000000000" pitchFamily="2" charset="0"/>
                <a:cs typeface="Ebrima" panose="02000000000000000000" pitchFamily="2" charset="0"/>
              </a:rPr>
              <a:t>Does contact with nature help adults build resilience (self-efficacy) that allows them to cope better (in terms of their subjective well-being) with stress (specifically, with increased volatility in their income)?</a:t>
            </a:r>
          </a:p>
          <a:p>
            <a:r>
              <a:rPr lang="en-GB" dirty="0">
                <a:ea typeface="Ebrima" panose="02000000000000000000" pitchFamily="2" charset="0"/>
                <a:cs typeface="Ebrima" panose="02000000000000000000" pitchFamily="2" charset="0"/>
              </a:rPr>
              <a:t>Hypotheses</a:t>
            </a:r>
          </a:p>
          <a:p>
            <a:pPr lvl="1"/>
            <a:r>
              <a:rPr lang="en-GB" dirty="0">
                <a:ea typeface="Ebrima" panose="02000000000000000000" pitchFamily="2" charset="0"/>
                <a:cs typeface="Ebrima" panose="02000000000000000000" pitchFamily="2" charset="0"/>
              </a:rPr>
              <a:t>Higher nature contact is associated with higher levels of SWB (specifically GHQ-12 score (the “main effect” hypothesis).</a:t>
            </a:r>
          </a:p>
          <a:p>
            <a:pPr lvl="1"/>
            <a:r>
              <a:rPr lang="en-GB" dirty="0">
                <a:ea typeface="Ebrima" panose="02000000000000000000" pitchFamily="2" charset="0"/>
                <a:cs typeface="Ebrima" panose="02000000000000000000" pitchFamily="2" charset="0"/>
              </a:rPr>
              <a:t>Association between nature contact and SWB in subsequent waves is due to increased resilience (specifically generalised self-efficacy) (the “mediation hypothesis”)</a:t>
            </a:r>
          </a:p>
          <a:p>
            <a:pPr lvl="1"/>
            <a:r>
              <a:rPr lang="en-GB" dirty="0">
                <a:ea typeface="Ebrima" panose="02000000000000000000" pitchFamily="2" charset="0"/>
                <a:cs typeface="Ebrima" panose="02000000000000000000" pitchFamily="2" charset="0"/>
              </a:rPr>
              <a:t>Increase in income volatility attenuates the nature contact-SWB relationship; no change or a decrease in income volatility is associated with a stronger nature-SWB relationship (the “moderation hypothesis”).</a:t>
            </a:r>
          </a:p>
        </p:txBody>
      </p:sp>
      <p:sp>
        <p:nvSpPr>
          <p:cNvPr id="100" name="Google Shape;100;p2"/>
          <p:cNvSpPr/>
          <p:nvPr/>
        </p:nvSpPr>
        <p:spPr>
          <a:xfrm>
            <a:off x="0" y="6725572"/>
            <a:ext cx="6096000" cy="132300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Sen" panose="020B0604020202020204" charset="0"/>
              <a:ea typeface="Ebrima" panose="02000000000000000000" pitchFamily="2" charset="0"/>
              <a:cs typeface="Ebrima" panose="02000000000000000000" pitchFamily="2" charset="0"/>
              <a:sym typeface="Calibri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6096000" y="6725572"/>
            <a:ext cx="6096000" cy="1323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Sen" panose="020B0604020202020204" charset="0"/>
              <a:ea typeface="Ebrima" panose="02000000000000000000" pitchFamily="2" charset="0"/>
              <a:cs typeface="Ebrima" panose="02000000000000000000" pitchFamily="2" charset="0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0" y="6610265"/>
            <a:ext cx="12192000" cy="115200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Sen" panose="020B0604020202020204" charset="0"/>
              <a:ea typeface="Ebrima" panose="02000000000000000000" pitchFamily="2" charset="0"/>
              <a:cs typeface="Ebrima" panose="02000000000000000000" pitchFamily="2" charset="0"/>
              <a:sym typeface="Calibri"/>
            </a:endParaRPr>
          </a:p>
        </p:txBody>
      </p:sp>
      <p:pic>
        <p:nvPicPr>
          <p:cNvPr id="103" name="Google Shape;103;p2" descr="A flag with yellow stars in a circle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2661" y="300128"/>
            <a:ext cx="754544" cy="49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 descr="A picture containing font, graphics, symbol,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2293" y="328322"/>
            <a:ext cx="1495593" cy="441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27" y="-85724"/>
            <a:ext cx="2631234" cy="1248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rock with a hole in it&#10;&#10;AI-generated content may be incorrect.">
            <a:extLst>
              <a:ext uri="{FF2B5EF4-FFF2-40B4-BE49-F238E27FC236}">
                <a16:creationId xmlns:a16="http://schemas.microsoft.com/office/drawing/2014/main" id="{88AABF24-9665-F7EA-1F8C-2356666703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68858" y="2173788"/>
            <a:ext cx="3423141" cy="44363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0A3A03-CD3A-F22A-03AD-FEB848102873}"/>
              </a:ext>
            </a:extLst>
          </p:cNvPr>
          <p:cNvSpPr txBox="1"/>
          <p:nvPr/>
        </p:nvSpPr>
        <p:spPr>
          <a:xfrm>
            <a:off x="10655938" y="2173681"/>
            <a:ext cx="153606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800" dirty="0">
                <a:solidFill>
                  <a:schemeClr val="bg1"/>
                </a:solidFill>
                <a:latin typeface="Sen" panose="020B0604020202020204" charset="0"/>
                <a:ea typeface="Ebrima" panose="02000000000000000000" pitchFamily="2" charset="0"/>
                <a:cs typeface="Ebrima" panose="02000000000000000000" pitchFamily="2" charset="0"/>
              </a:rPr>
              <a:t>Analysis of</a:t>
            </a:r>
          </a:p>
          <a:p>
            <a:pPr algn="r"/>
            <a:r>
              <a:rPr lang="en-GB" sz="1800" dirty="0">
                <a:solidFill>
                  <a:schemeClr val="bg1"/>
                </a:solidFill>
                <a:latin typeface="Sen" panose="020B0604020202020204" charset="0"/>
                <a:ea typeface="Ebrima" panose="02000000000000000000" pitchFamily="2" charset="0"/>
                <a:cs typeface="Ebrima" panose="02000000000000000000" pitchFamily="2" charset="0"/>
              </a:rPr>
              <a:t>secondary</a:t>
            </a:r>
          </a:p>
          <a:p>
            <a:pPr algn="r"/>
            <a:r>
              <a:rPr lang="en-GB" sz="1800" dirty="0">
                <a:solidFill>
                  <a:schemeClr val="bg1"/>
                </a:solidFill>
                <a:latin typeface="Sen" panose="020B0604020202020204" charset="0"/>
                <a:ea typeface="Ebrima" panose="02000000000000000000" pitchFamily="2" charset="0"/>
                <a:cs typeface="Ebrima" panose="02000000000000000000" pitchFamily="2" charset="0"/>
              </a:rPr>
              <a:t>longitudinal</a:t>
            </a:r>
          </a:p>
          <a:p>
            <a:pPr algn="r"/>
            <a:r>
              <a:rPr lang="en-GB" sz="1800" dirty="0">
                <a:solidFill>
                  <a:schemeClr val="bg1"/>
                </a:solidFill>
                <a:latin typeface="Sen" panose="020B0604020202020204" charset="0"/>
                <a:ea typeface="Ebrima" panose="02000000000000000000" pitchFamily="2" charset="0"/>
                <a:cs typeface="Ebrima" panose="02000000000000000000" pitchFamily="2" charset="0"/>
              </a:rPr>
              <a:t>panel survey</a:t>
            </a:r>
          </a:p>
          <a:p>
            <a:pPr algn="r"/>
            <a:r>
              <a:rPr lang="en-GB" sz="1800" dirty="0">
                <a:solidFill>
                  <a:schemeClr val="bg1"/>
                </a:solidFill>
                <a:latin typeface="Sen" panose="020B0604020202020204" charset="0"/>
                <a:ea typeface="Ebrima" panose="02000000000000000000" pitchFamily="2" charset="0"/>
                <a:cs typeface="Ebrima" panose="02000000000000000000" pitchFamily="2" charset="0"/>
              </a:rPr>
              <a:t>data</a:t>
            </a:r>
          </a:p>
          <a:p>
            <a:pPr algn="r"/>
            <a:endParaRPr lang="en-GB" sz="1800" dirty="0">
              <a:solidFill>
                <a:schemeClr val="bg1"/>
              </a:solidFill>
              <a:latin typeface="Sen" panose="020B060402020202020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CED2566-A65F-2413-2024-B36094C815CE}"/>
              </a:ext>
            </a:extLst>
          </p:cNvPr>
          <p:cNvGrpSpPr/>
          <p:nvPr/>
        </p:nvGrpSpPr>
        <p:grpSpPr>
          <a:xfrm>
            <a:off x="8768857" y="6240826"/>
            <a:ext cx="3471773" cy="369332"/>
            <a:chOff x="8768857" y="6240826"/>
            <a:chExt cx="3471773" cy="36933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CB1B7AF-F43A-5EE2-B845-04B13A9A307E}"/>
                </a:ext>
              </a:extLst>
            </p:cNvPr>
            <p:cNvSpPr txBox="1"/>
            <p:nvPr/>
          </p:nvSpPr>
          <p:spPr>
            <a:xfrm>
              <a:off x="8768857" y="6240826"/>
              <a:ext cx="9396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>
                  <a:solidFill>
                    <a:schemeClr val="bg1"/>
                  </a:solidFill>
                  <a:latin typeface="Sen" panose="020B0604020202020204" charset="0"/>
                  <a:ea typeface="Ebrima" panose="02000000000000000000" pitchFamily="2" charset="0"/>
                  <a:cs typeface="Ebrima" panose="02000000000000000000" pitchFamily="2" charset="0"/>
                </a:rPr>
                <a:t>UKHLS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44778F4-9BBB-F948-A804-34D62DB77C32}"/>
                </a:ext>
              </a:extLst>
            </p:cNvPr>
            <p:cNvSpPr txBox="1"/>
            <p:nvPr/>
          </p:nvSpPr>
          <p:spPr>
            <a:xfrm>
              <a:off x="9659908" y="6286992"/>
              <a:ext cx="258072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GB" sz="1200" dirty="0">
                  <a:solidFill>
                    <a:schemeClr val="bg1"/>
                  </a:solidFill>
                  <a:latin typeface="Sen" panose="020B0604020202020204" charset="0"/>
                </a:rPr>
                <a:t>www.understandingsociety.ac.uk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7761A555-6C97-C8D7-D4CE-D11B23A2DC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6312" y="1017270"/>
            <a:ext cx="9879376" cy="482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49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lvl="0"/>
            <a:r>
              <a:rPr lang="en-GB" dirty="0">
                <a:sym typeface="Sen"/>
              </a:rPr>
              <a:t>Update on data collection and analysis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383AE4-4348-65FB-71E7-68C65CAE4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1621" y="2476182"/>
            <a:ext cx="7130619" cy="3363786"/>
          </a:xfrm>
        </p:spPr>
        <p:txBody>
          <a:bodyPr>
            <a:normAutofit fontScale="92500" lnSpcReduction="10000"/>
          </a:bodyPr>
          <a:lstStyle/>
          <a:p>
            <a:pPr marL="285750" lvl="4" indent="-285750">
              <a:lnSpc>
                <a:spcPct val="107000"/>
              </a:lnSpc>
              <a:buClr>
                <a:srgbClr val="49B170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Sen"/>
                <a:ea typeface="Sen"/>
                <a:cs typeface="Sen"/>
                <a:sym typeface="Sen"/>
              </a:rPr>
              <a:t>Three derived exposure metrics assigned to 2.5 million GB postcodes</a:t>
            </a:r>
          </a:p>
          <a:p>
            <a:pPr marL="742950" lvl="5" indent="-285750">
              <a:lnSpc>
                <a:spcPct val="107000"/>
              </a:lnSpc>
              <a:buClr>
                <a:srgbClr val="49B170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Sen"/>
                <a:ea typeface="Sen"/>
                <a:cs typeface="Sen"/>
                <a:sym typeface="Sen"/>
              </a:rPr>
              <a:t>Proportions of 21 classes of land cover in 300m and 1000m radial buffers of postcode centroids</a:t>
            </a:r>
          </a:p>
          <a:p>
            <a:pPr marL="742950" lvl="5" indent="-285750">
              <a:lnSpc>
                <a:spcPct val="107000"/>
              </a:lnSpc>
              <a:buClr>
                <a:srgbClr val="49B170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Sen"/>
                <a:ea typeface="Sen"/>
                <a:cs typeface="Sen"/>
                <a:sym typeface="Sen"/>
              </a:rPr>
              <a:t>Euclidean distance (m) to nearest greenspace and greenspace access points from postcode centroids</a:t>
            </a:r>
          </a:p>
          <a:p>
            <a:pPr marL="742950" lvl="5" indent="-285750">
              <a:lnSpc>
                <a:spcPct val="107000"/>
              </a:lnSpc>
              <a:buClr>
                <a:srgbClr val="49B170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Sen"/>
                <a:ea typeface="Sen"/>
                <a:cs typeface="Sen"/>
                <a:sym typeface="Sen"/>
              </a:rPr>
              <a:t>Euclidean distance (m) to nearest coastline</a:t>
            </a:r>
          </a:p>
          <a:p>
            <a:pPr marL="285750" lvl="4" indent="-285750">
              <a:lnSpc>
                <a:spcPct val="107000"/>
              </a:lnSpc>
              <a:buClr>
                <a:srgbClr val="49B170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Sen"/>
                <a:ea typeface="Sen"/>
                <a:cs typeface="Sen"/>
                <a:sym typeface="Sen"/>
              </a:rPr>
              <a:t>Draft structural equation modelling (SEM) script developed in R, using </a:t>
            </a:r>
            <a:r>
              <a:rPr lang="en-GB" dirty="0" err="1">
                <a:latin typeface="Courier New" panose="02070309020205020404" pitchFamily="49" charset="0"/>
                <a:ea typeface="Sen"/>
                <a:cs typeface="Courier New" panose="02070309020205020404" pitchFamily="49" charset="0"/>
                <a:sym typeface="Sen"/>
              </a:rPr>
              <a:t>lavaan</a:t>
            </a:r>
            <a:r>
              <a:rPr lang="en-GB" dirty="0">
                <a:latin typeface="Sen"/>
                <a:ea typeface="Sen"/>
                <a:cs typeface="Sen"/>
                <a:sym typeface="Sen"/>
              </a:rPr>
              <a:t> package</a:t>
            </a:r>
          </a:p>
          <a:p>
            <a:pPr marL="742950" lvl="5" indent="-285750">
              <a:lnSpc>
                <a:spcPct val="107000"/>
              </a:lnSpc>
              <a:buClr>
                <a:srgbClr val="49B170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Sen"/>
                <a:ea typeface="Sen"/>
                <a:cs typeface="Sen"/>
                <a:sym typeface="Sen"/>
              </a:rPr>
              <a:t>Based on conceptual SEM</a:t>
            </a:r>
          </a:p>
          <a:p>
            <a:pPr marL="742950" lvl="5" indent="-285750">
              <a:lnSpc>
                <a:spcPct val="107000"/>
              </a:lnSpc>
              <a:buClr>
                <a:srgbClr val="49B170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Sen"/>
                <a:ea typeface="Sen"/>
                <a:cs typeface="Sen"/>
                <a:sym typeface="Sen"/>
              </a:rPr>
              <a:t>Pending import into </a:t>
            </a:r>
            <a:r>
              <a:rPr lang="en-GB" dirty="0" err="1">
                <a:latin typeface="Sen"/>
                <a:ea typeface="Sen"/>
                <a:cs typeface="Sen"/>
                <a:sym typeface="Sen"/>
              </a:rPr>
              <a:t>SecureLab</a:t>
            </a:r>
            <a:endParaRPr lang="en-GB" dirty="0">
              <a:latin typeface="Sen"/>
              <a:ea typeface="Sen"/>
              <a:cs typeface="Sen"/>
              <a:sym typeface="Sen"/>
            </a:endParaRPr>
          </a:p>
          <a:p>
            <a:pPr marL="742950" lvl="5" indent="-285750">
              <a:lnSpc>
                <a:spcPct val="107000"/>
              </a:lnSpc>
              <a:buClr>
                <a:srgbClr val="49B170"/>
              </a:buClr>
              <a:buFont typeface="Arial" panose="020B0604020202020204" pitchFamily="34" charset="0"/>
              <a:buChar char="•"/>
            </a:pPr>
            <a:endParaRPr lang="en-GB" dirty="0"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0" y="6725572"/>
            <a:ext cx="6096000" cy="132428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6096000" y="6725572"/>
            <a:ext cx="6096000" cy="132428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0" y="6610265"/>
            <a:ext cx="12192000" cy="115307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3" descr="A flag with yellow stars in a circle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2661" y="300128"/>
            <a:ext cx="754544" cy="49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 descr="A picture containing font, graphics, symbol,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2293" y="328322"/>
            <a:ext cx="1495593" cy="441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27" y="-85724"/>
            <a:ext cx="2631232" cy="1248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A couple of people standing on a hill looking at a wave&#10;&#10;AI-generated content may be incorrect.">
            <a:extLst>
              <a:ext uri="{FF2B5EF4-FFF2-40B4-BE49-F238E27FC236}">
                <a16:creationId xmlns:a16="http://schemas.microsoft.com/office/drawing/2014/main" id="{8D0EBDB9-54EC-DED7-DC06-385D2C333B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69030" y="2173785"/>
            <a:ext cx="3422969" cy="4436425"/>
          </a:xfrm>
          <a:prstGeom prst="rect">
            <a:avLst/>
          </a:prstGeom>
        </p:spPr>
      </p:pic>
      <p:pic>
        <p:nvPicPr>
          <p:cNvPr id="21" name="Picture 20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2E78792B-5991-0186-BA52-ECE5DA6EA38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0729"/>
          <a:stretch>
            <a:fillRect/>
          </a:stretch>
        </p:blipFill>
        <p:spPr>
          <a:xfrm>
            <a:off x="8769030" y="2173730"/>
            <a:ext cx="3422970" cy="272127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655071D-CC64-4040-D9ED-EF7AD9425B1C}"/>
              </a:ext>
            </a:extLst>
          </p:cNvPr>
          <p:cNvSpPr/>
          <p:nvPr/>
        </p:nvSpPr>
        <p:spPr>
          <a:xfrm>
            <a:off x="8769029" y="4684079"/>
            <a:ext cx="3422970" cy="1926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 descr="A map of a city&#10;&#10;AI-generated content may be incorrect.">
            <a:extLst>
              <a:ext uri="{FF2B5EF4-FFF2-40B4-BE49-F238E27FC236}">
                <a16:creationId xmlns:a16="http://schemas.microsoft.com/office/drawing/2014/main" id="{EE6D2DE3-2EE0-5B86-D97D-20F4E0233CC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0729"/>
          <a:stretch>
            <a:fillRect/>
          </a:stretch>
        </p:blipFill>
        <p:spPr>
          <a:xfrm>
            <a:off x="8769031" y="2173675"/>
            <a:ext cx="3422969" cy="2721274"/>
          </a:xfrm>
          <a:prstGeom prst="rect">
            <a:avLst/>
          </a:prstGeom>
        </p:spPr>
      </p:pic>
      <p:pic>
        <p:nvPicPr>
          <p:cNvPr id="19" name="Picture 18" descr="A map of a city&#10;&#10;AI-generated content may be incorrect.">
            <a:extLst>
              <a:ext uri="{FF2B5EF4-FFF2-40B4-BE49-F238E27FC236}">
                <a16:creationId xmlns:a16="http://schemas.microsoft.com/office/drawing/2014/main" id="{1ADABDD7-1DE6-8761-EE24-B2BD8E3370E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0730"/>
          <a:stretch>
            <a:fillRect/>
          </a:stretch>
        </p:blipFill>
        <p:spPr>
          <a:xfrm>
            <a:off x="8769030" y="2173675"/>
            <a:ext cx="3422970" cy="27212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lvl="0"/>
            <a:r>
              <a:rPr lang="sv-SE">
                <a:sym typeface="Sen"/>
              </a:rPr>
              <a:t>Upcoming challenges</a:t>
            </a:r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E3F6BA-3F7F-B250-EC45-D684607BDC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Wrangling UKHLS data</a:t>
            </a:r>
          </a:p>
          <a:p>
            <a:pPr lvl="1"/>
            <a:r>
              <a:rPr lang="en-GB" dirty="0"/>
              <a:t>Very large data set: 40,000 households, 2,000-4,000 variables per wave</a:t>
            </a:r>
          </a:p>
          <a:p>
            <a:pPr lvl="1"/>
            <a:r>
              <a:rPr lang="en-GB" dirty="0"/>
              <a:t>Documentation</a:t>
            </a:r>
          </a:p>
          <a:p>
            <a:pPr lvl="1"/>
            <a:r>
              <a:rPr lang="en-GB" dirty="0"/>
              <a:t>Secure environment – import</a:t>
            </a:r>
          </a:p>
          <a:p>
            <a:pPr lvl="1"/>
            <a:r>
              <a:rPr lang="en-GB" dirty="0"/>
              <a:t>Managing disclosure risk – export</a:t>
            </a:r>
          </a:p>
          <a:p>
            <a:r>
              <a:rPr lang="en-GB" dirty="0"/>
              <a:t>Analytical challenges</a:t>
            </a:r>
          </a:p>
          <a:p>
            <a:pPr lvl="1"/>
            <a:r>
              <a:rPr lang="en-GB" dirty="0"/>
              <a:t>Accounting for multiple respondents living in the same household (treatment of clustering in longitudinal/multilevel SEM? randomly select on respondent per household?)</a:t>
            </a:r>
          </a:p>
          <a:p>
            <a:pPr lvl="1"/>
            <a:r>
              <a:rPr lang="en-GB" dirty="0"/>
              <a:t>Weighting (necessary? use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lavaan.survey</a:t>
            </a:r>
            <a:r>
              <a:rPr lang="en-GB" dirty="0"/>
              <a:t>?)</a:t>
            </a:r>
          </a:p>
        </p:txBody>
      </p:sp>
      <p:sp>
        <p:nvSpPr>
          <p:cNvPr id="124" name="Google Shape;124;p4"/>
          <p:cNvSpPr/>
          <p:nvPr/>
        </p:nvSpPr>
        <p:spPr>
          <a:xfrm>
            <a:off x="0" y="6725572"/>
            <a:ext cx="6096000" cy="132300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6096000" y="6725572"/>
            <a:ext cx="6096000" cy="1323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0" y="6610265"/>
            <a:ext cx="12192000" cy="115200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4" descr="A flag with yellow stars in a circle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2661" y="300128"/>
            <a:ext cx="754544" cy="49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 descr="A picture containing font, graphics, symbol,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2293" y="328322"/>
            <a:ext cx="1495593" cy="441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4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27" y="-85724"/>
            <a:ext cx="2631234" cy="1248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 path through a forest&#10;&#10;AI-generated content may be incorrect.">
            <a:extLst>
              <a:ext uri="{FF2B5EF4-FFF2-40B4-BE49-F238E27FC236}">
                <a16:creationId xmlns:a16="http://schemas.microsoft.com/office/drawing/2014/main" id="{6E445779-24CF-CB91-8BF9-B0EA91D4FB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69029" y="2173786"/>
            <a:ext cx="3422969" cy="4434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887652" y="1540231"/>
            <a:ext cx="9144001" cy="633664"/>
          </a:xfr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lvl="0"/>
            <a:r>
              <a:rPr lang="en-GB">
                <a:sym typeface="Sen"/>
              </a:rPr>
              <a:t>Publication ideas</a:t>
            </a:r>
            <a:br>
              <a:rPr lang="en-GB">
                <a:sym typeface="Sen"/>
              </a:rPr>
            </a:br>
            <a:r>
              <a:rPr lang="en-GB">
                <a:sym typeface="Sen"/>
              </a:rPr>
              <a:t>+ Needs for collaborations</a:t>
            </a:r>
            <a:endParaRPr lang="en-GB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1DC0C0-655D-3940-2049-4154F0FA0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1621" y="2476182"/>
            <a:ext cx="7988124" cy="3363786"/>
          </a:xfrm>
        </p:spPr>
        <p:txBody>
          <a:bodyPr>
            <a:normAutofit/>
          </a:bodyPr>
          <a:lstStyle/>
          <a:p>
            <a:r>
              <a:rPr lang="en-GB" dirty="0"/>
              <a:t>“The mediating role of self-efficacy in nature contact’s moderation of stress and wellbeing”</a:t>
            </a:r>
          </a:p>
          <a:p>
            <a:r>
              <a:rPr lang="en-GB" dirty="0"/>
              <a:t>Aim to submit to </a:t>
            </a:r>
            <a:r>
              <a:rPr lang="en-GB" i="1" dirty="0"/>
              <a:t>Environ Int</a:t>
            </a:r>
            <a:r>
              <a:rPr lang="en-GB" dirty="0"/>
              <a:t> by March 2026</a:t>
            </a:r>
          </a:p>
        </p:txBody>
      </p:sp>
      <p:sp>
        <p:nvSpPr>
          <p:cNvPr id="136" name="Google Shape;136;p5"/>
          <p:cNvSpPr/>
          <p:nvPr/>
        </p:nvSpPr>
        <p:spPr>
          <a:xfrm>
            <a:off x="0" y="6725572"/>
            <a:ext cx="6096000" cy="132300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5"/>
          <p:cNvSpPr/>
          <p:nvPr/>
        </p:nvSpPr>
        <p:spPr>
          <a:xfrm>
            <a:off x="6096000" y="6725572"/>
            <a:ext cx="6096000" cy="1323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0" y="6610265"/>
            <a:ext cx="12192000" cy="115200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5" descr="A flag with yellow stars in a circle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2661" y="300128"/>
            <a:ext cx="754544" cy="49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5" descr="A picture containing font, graphics, symbol,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2293" y="328322"/>
            <a:ext cx="1495593" cy="441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5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27" y="-85724"/>
            <a:ext cx="2631234" cy="1248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person walking on a rocky hill&#10;&#10;AI-generated content may be incorrect.">
            <a:extLst>
              <a:ext uri="{FF2B5EF4-FFF2-40B4-BE49-F238E27FC236}">
                <a16:creationId xmlns:a16="http://schemas.microsoft.com/office/drawing/2014/main" id="{BB4B059C-584B-F679-CFF6-2B9B26D7B8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69029" y="2173287"/>
            <a:ext cx="3422970" cy="44368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FD7"/>
              </a:buClr>
              <a:buSzPts val="4000"/>
              <a:buFont typeface="Sen"/>
              <a:buNone/>
            </a:pPr>
            <a:r>
              <a:rPr lang="sv-SE" sz="3600" b="1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Timeline and next steps</a:t>
            </a:r>
            <a:endParaRPr sz="36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05167A-12A8-FAB3-DCA6-9F135AE5B9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Wrangle UKHLS data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Sept 2025</a:t>
            </a:r>
          </a:p>
          <a:p>
            <a:r>
              <a:rPr lang="en-GB" dirty="0"/>
              <a:t>Linkage between exposure metrics and UKHLS households/respondents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Sept 2025</a:t>
            </a:r>
          </a:p>
          <a:p>
            <a:r>
              <a:rPr lang="en-GB" dirty="0"/>
              <a:t>Run SEM and interpret results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Oct 2025</a:t>
            </a:r>
          </a:p>
          <a:p>
            <a:r>
              <a:rPr lang="en-GB" dirty="0"/>
              <a:t>Provide results to MUP for level 1 synthesis (D3.1)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Dec 2025</a:t>
            </a:r>
          </a:p>
          <a:p>
            <a:r>
              <a:rPr lang="en-GB" dirty="0"/>
              <a:t>Write manuscript and submit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February 2026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148" name="Google Shape;148;p6"/>
          <p:cNvSpPr/>
          <p:nvPr/>
        </p:nvSpPr>
        <p:spPr>
          <a:xfrm>
            <a:off x="0" y="6725572"/>
            <a:ext cx="6096000" cy="132300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6"/>
          <p:cNvSpPr/>
          <p:nvPr/>
        </p:nvSpPr>
        <p:spPr>
          <a:xfrm>
            <a:off x="6096000" y="6725572"/>
            <a:ext cx="6096000" cy="1323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6"/>
          <p:cNvSpPr/>
          <p:nvPr/>
        </p:nvSpPr>
        <p:spPr>
          <a:xfrm>
            <a:off x="0" y="6610265"/>
            <a:ext cx="12192000" cy="115200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6" descr="A flag with yellow stars in a circle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2661" y="300128"/>
            <a:ext cx="754544" cy="49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6" descr="A picture containing font, graphics, symbol,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2293" y="328322"/>
            <a:ext cx="1495593" cy="441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6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27" y="-85724"/>
            <a:ext cx="2631234" cy="1248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Looking up view of trees in the forest&#10;&#10;AI-generated content may be incorrect.">
            <a:extLst>
              <a:ext uri="{FF2B5EF4-FFF2-40B4-BE49-F238E27FC236}">
                <a16:creationId xmlns:a16="http://schemas.microsoft.com/office/drawing/2014/main" id="{3F2192D6-CF67-FC30-C21C-ADAEE8D329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262383" y="2680541"/>
            <a:ext cx="4436263" cy="3422969"/>
          </a:xfrm>
          <a:prstGeom prst="rect">
            <a:avLst/>
          </a:prstGeom>
        </p:spPr>
      </p:pic>
      <p:pic>
        <p:nvPicPr>
          <p:cNvPr id="5" name="Picture 4" descr="A person walking in the water&#10;&#10;AI-generated content may be incorrect.">
            <a:extLst>
              <a:ext uri="{FF2B5EF4-FFF2-40B4-BE49-F238E27FC236}">
                <a16:creationId xmlns:a16="http://schemas.microsoft.com/office/drawing/2014/main" id="{42233408-0E11-442D-32F4-7BAC17B3C3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69030" y="2161376"/>
            <a:ext cx="3422969" cy="444878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22F0792-D1D0-A010-E6B9-63E940FDBF89}"/>
              </a:ext>
            </a:extLst>
          </p:cNvPr>
          <p:cNvSpPr/>
          <p:nvPr/>
        </p:nvSpPr>
        <p:spPr>
          <a:xfrm>
            <a:off x="3514725" y="2552700"/>
            <a:ext cx="1209675" cy="363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9CF003-44D2-9C65-02E9-9873139B1A33}"/>
              </a:ext>
            </a:extLst>
          </p:cNvPr>
          <p:cNvSpPr/>
          <p:nvPr/>
        </p:nvSpPr>
        <p:spPr>
          <a:xfrm>
            <a:off x="3779676" y="3271998"/>
            <a:ext cx="1209675" cy="363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A87DA4-9584-B712-E6AB-69DBB3889DF6}"/>
              </a:ext>
            </a:extLst>
          </p:cNvPr>
          <p:cNvSpPr/>
          <p:nvPr/>
        </p:nvSpPr>
        <p:spPr>
          <a:xfrm>
            <a:off x="4384513" y="3523103"/>
            <a:ext cx="1209675" cy="363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0306C8-8458-1E7F-CAEE-F98604665FE5}"/>
              </a:ext>
            </a:extLst>
          </p:cNvPr>
          <p:cNvSpPr/>
          <p:nvPr/>
        </p:nvSpPr>
        <p:spPr>
          <a:xfrm>
            <a:off x="6549754" y="3943552"/>
            <a:ext cx="1209675" cy="363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8B9DD8-B53C-D1CE-9503-5D14CD79B589}"/>
              </a:ext>
            </a:extLst>
          </p:cNvPr>
          <p:cNvSpPr/>
          <p:nvPr/>
        </p:nvSpPr>
        <p:spPr>
          <a:xfrm>
            <a:off x="4364277" y="4374333"/>
            <a:ext cx="1731723" cy="363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"/>
          <p:cNvSpPr txBox="1">
            <a:spLocks noGrp="1"/>
          </p:cNvSpPr>
          <p:nvPr>
            <p:ph type="title"/>
          </p:nvPr>
        </p:nvSpPr>
        <p:spPr>
          <a:xfrm>
            <a:off x="1524000" y="2215131"/>
            <a:ext cx="9144000" cy="1247131"/>
          </a:xfr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r>
              <a:rPr lang="sv-SE" dirty="0">
                <a:sym typeface="Fira Sans"/>
              </a:rPr>
              <a:t>Thank you</a:t>
            </a:r>
          </a:p>
        </p:txBody>
      </p:sp>
      <p:sp>
        <p:nvSpPr>
          <p:cNvPr id="160" name="Google Shape;160;p7"/>
          <p:cNvSpPr txBox="1">
            <a:spLocks noGrp="1"/>
          </p:cNvSpPr>
          <p:nvPr>
            <p:ph type="body" idx="1"/>
          </p:nvPr>
        </p:nvSpPr>
        <p:spPr>
          <a:xfrm>
            <a:off x="1524000" y="3790644"/>
            <a:ext cx="9144000" cy="1655762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sv-SE" sz="2000" dirty="0">
                <a:hlinkClick r:id="rId3"/>
              </a:rPr>
              <a:t>j.grellier@exeter.ac.uk</a:t>
            </a:r>
            <a:r>
              <a:rPr lang="sv-SE" sz="2000" dirty="0"/>
              <a:t> </a:t>
            </a:r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73AF60C4-1233-7004-60FC-C801030C1EE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4537" y="4203189"/>
            <a:ext cx="1642925" cy="10812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912a5d77-fb98-4eee-af32-1334d8f04a53}" enabled="0" method="" siteId="{912a5d77-fb98-4eee-af32-1334d8f04a5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532</Words>
  <Application>Microsoft Office PowerPoint</Application>
  <PresentationFormat>Widescreen</PresentationFormat>
  <Paragraphs>55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Courier New</vt:lpstr>
      <vt:lpstr>Calibri</vt:lpstr>
      <vt:lpstr>Arial</vt:lpstr>
      <vt:lpstr>Ebrima</vt:lpstr>
      <vt:lpstr>Fira Sans</vt:lpstr>
      <vt:lpstr>Sen</vt:lpstr>
      <vt:lpstr>Office Theme</vt:lpstr>
      <vt:lpstr>CS1 Associations between nature contact and well-being: mediation by self-efficacy</vt:lpstr>
      <vt:lpstr>Objectives of CS1</vt:lpstr>
      <vt:lpstr>PowerPoint Presentation</vt:lpstr>
      <vt:lpstr>Update on data collection and analysis</vt:lpstr>
      <vt:lpstr>Upcoming challenges</vt:lpstr>
      <vt:lpstr>Publication ideas + Needs for collaborations</vt:lpstr>
      <vt:lpstr>Timeline and next steps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Addi Wala</dc:creator>
  <cp:lastModifiedBy>Grellier, James</cp:lastModifiedBy>
  <cp:revision>1</cp:revision>
  <dcterms:modified xsi:type="dcterms:W3CDTF">2025-09-16T16:11:51Z</dcterms:modified>
</cp:coreProperties>
</file>