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33" r:id="rId3"/>
    <p:sldId id="2620" r:id="rId4"/>
    <p:sldId id="2632" r:id="rId5"/>
    <p:sldId id="2621" r:id="rId6"/>
    <p:sldId id="263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B270"/>
    <a:srgbClr val="00A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39" autoAdjust="0"/>
    <p:restoredTop sz="80818" autoAdjust="0"/>
  </p:normalViewPr>
  <p:slideViewPr>
    <p:cSldViewPr snapToGrid="0">
      <p:cViewPr>
        <p:scale>
          <a:sx n="56" d="100"/>
          <a:sy n="56" d="100"/>
        </p:scale>
        <p:origin x="94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B0959-5974-44E7-AF1F-513F93633ECA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2CC39-CA03-443D-91C0-F01420F9E62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047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V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4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459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s">
  <p:cSld name="Conten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3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5257800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/>
          <p:nvPr/>
        </p:nvSpPr>
        <p:spPr>
          <a:xfrm>
            <a:off x="983974" y="1192695"/>
            <a:ext cx="546653" cy="5466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accent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#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1"/>
          </p:nvPr>
        </p:nvSpPr>
        <p:spPr>
          <a:xfrm>
            <a:off x="1921694" y="1279065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0" i="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/>
          <p:nvPr/>
        </p:nvSpPr>
        <p:spPr>
          <a:xfrm>
            <a:off x="983974" y="2226364"/>
            <a:ext cx="546653" cy="5466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accent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#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3"/>
          <p:cNvSpPr txBox="1">
            <a:spLocks noGrp="1"/>
          </p:cNvSpPr>
          <p:nvPr>
            <p:ph type="body" idx="2"/>
          </p:nvPr>
        </p:nvSpPr>
        <p:spPr>
          <a:xfrm>
            <a:off x="1921694" y="2312734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0" i="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/>
          <p:nvPr/>
        </p:nvSpPr>
        <p:spPr>
          <a:xfrm>
            <a:off x="983974" y="3260033"/>
            <a:ext cx="546653" cy="5466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accent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#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 txBox="1">
            <a:spLocks noGrp="1"/>
          </p:cNvSpPr>
          <p:nvPr>
            <p:ph type="body" idx="3"/>
          </p:nvPr>
        </p:nvSpPr>
        <p:spPr>
          <a:xfrm>
            <a:off x="1921694" y="3346403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0" i="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23"/>
          <p:cNvSpPr/>
          <p:nvPr/>
        </p:nvSpPr>
        <p:spPr>
          <a:xfrm>
            <a:off x="983974" y="4313578"/>
            <a:ext cx="546653" cy="5466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accent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#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3"/>
          <p:cNvSpPr txBox="1">
            <a:spLocks noGrp="1"/>
          </p:cNvSpPr>
          <p:nvPr>
            <p:ph type="body" idx="4"/>
          </p:nvPr>
        </p:nvSpPr>
        <p:spPr>
          <a:xfrm>
            <a:off x="1921694" y="4399948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0" i="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/>
          <p:nvPr/>
        </p:nvSpPr>
        <p:spPr>
          <a:xfrm>
            <a:off x="983974" y="5453495"/>
            <a:ext cx="546653" cy="5466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accent3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#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3"/>
          <p:cNvSpPr txBox="1">
            <a:spLocks noGrp="1"/>
          </p:cNvSpPr>
          <p:nvPr>
            <p:ph type="body" idx="5"/>
          </p:nvPr>
        </p:nvSpPr>
        <p:spPr>
          <a:xfrm>
            <a:off x="1921694" y="5539865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0" i="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" name="Google Shape;73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547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">
  <p:cSld name="Title Conten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24"/>
          <p:cNvSpPr/>
          <p:nvPr/>
        </p:nvSpPr>
        <p:spPr>
          <a:xfrm>
            <a:off x="5676429" y="1213164"/>
            <a:ext cx="5186127" cy="22158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7" name="Google Shape;77;p24"/>
          <p:cNvSpPr>
            <a:spLocks noGrp="1"/>
          </p:cNvSpPr>
          <p:nvPr>
            <p:ph type="pic" idx="2"/>
          </p:nvPr>
        </p:nvSpPr>
        <p:spPr>
          <a:xfrm>
            <a:off x="5676429" y="1227035"/>
            <a:ext cx="5157459" cy="2201965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24"/>
          <p:cNvSpPr/>
          <p:nvPr/>
        </p:nvSpPr>
        <p:spPr>
          <a:xfrm>
            <a:off x="5676429" y="3820562"/>
            <a:ext cx="5186127" cy="22158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" name="Google Shape;79;p24"/>
          <p:cNvSpPr>
            <a:spLocks noGrp="1"/>
          </p:cNvSpPr>
          <p:nvPr>
            <p:ph type="pic" idx="3"/>
          </p:nvPr>
        </p:nvSpPr>
        <p:spPr>
          <a:xfrm>
            <a:off x="5676429" y="3834433"/>
            <a:ext cx="5157459" cy="220196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418628" y="1914965"/>
            <a:ext cx="4738829" cy="3009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45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Picture">
  <p:cSld name="Title Content Pictur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5"/>
          <p:cNvSpPr>
            <a:spLocks noGrp="1"/>
          </p:cNvSpPr>
          <p:nvPr>
            <p:ph type="pic" idx="2"/>
          </p:nvPr>
        </p:nvSpPr>
        <p:spPr>
          <a:xfrm>
            <a:off x="5676429" y="0"/>
            <a:ext cx="6531523" cy="5522614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5"/>
          <p:cNvSpPr/>
          <p:nvPr/>
        </p:nvSpPr>
        <p:spPr>
          <a:xfrm>
            <a:off x="5770068" y="5723668"/>
            <a:ext cx="78377" cy="67566"/>
          </a:xfrm>
          <a:prstGeom prst="triangle">
            <a:avLst>
              <a:gd name="adj" fmla="val 5000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418629" y="1086416"/>
            <a:ext cx="5020082" cy="4436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8" name="Google Shape;8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5"/>
          <p:cNvSpPr txBox="1">
            <a:spLocks noGrp="1"/>
          </p:cNvSpPr>
          <p:nvPr>
            <p:ph type="body" idx="3"/>
          </p:nvPr>
        </p:nvSpPr>
        <p:spPr>
          <a:xfrm>
            <a:off x="5866506" y="5656525"/>
            <a:ext cx="4307413" cy="269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6680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icture Content">
  <p:cSld name="Title Picture Conten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6"/>
          <p:cNvSpPr>
            <a:spLocks noGrp="1"/>
          </p:cNvSpPr>
          <p:nvPr>
            <p:ph type="pic" idx="2"/>
          </p:nvPr>
        </p:nvSpPr>
        <p:spPr>
          <a:xfrm>
            <a:off x="0" y="0"/>
            <a:ext cx="6111952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26"/>
          <p:cNvSpPr/>
          <p:nvPr/>
        </p:nvSpPr>
        <p:spPr>
          <a:xfrm rot="-5400000">
            <a:off x="6628924" y="6572266"/>
            <a:ext cx="78377" cy="67566"/>
          </a:xfrm>
          <a:prstGeom prst="triangle">
            <a:avLst>
              <a:gd name="adj" fmla="val 50000"/>
            </a:avLst>
          </a:prstGeom>
          <a:solidFill>
            <a:srgbClr val="6F6F6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" name="Google Shape;96;p26"/>
          <p:cNvSpPr txBox="1">
            <a:spLocks noGrp="1"/>
          </p:cNvSpPr>
          <p:nvPr>
            <p:ph type="body" idx="1"/>
          </p:nvPr>
        </p:nvSpPr>
        <p:spPr>
          <a:xfrm>
            <a:off x="6514628" y="1924291"/>
            <a:ext cx="5257800" cy="3009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7" name="Google Shape;97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6"/>
          <p:cNvSpPr txBox="1">
            <a:spLocks noGrp="1"/>
          </p:cNvSpPr>
          <p:nvPr>
            <p:ph type="title"/>
          </p:nvPr>
        </p:nvSpPr>
        <p:spPr>
          <a:xfrm>
            <a:off x="6514628" y="1132674"/>
            <a:ext cx="5257800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body" idx="3"/>
          </p:nvPr>
        </p:nvSpPr>
        <p:spPr>
          <a:xfrm>
            <a:off x="6783722" y="6510529"/>
            <a:ext cx="4307413" cy="269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0" name="Google Shape;100;p26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8738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Picture 2">
  <p:cSld name="Title Content Picture 2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/>
          <p:cNvSpPr txBox="1">
            <a:spLocks noGrp="1"/>
          </p:cNvSpPr>
          <p:nvPr>
            <p:ph type="body" idx="1"/>
          </p:nvPr>
        </p:nvSpPr>
        <p:spPr>
          <a:xfrm>
            <a:off x="418629" y="999985"/>
            <a:ext cx="4341028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4" name="Google Shape;104;p27"/>
          <p:cNvSpPr/>
          <p:nvPr/>
        </p:nvSpPr>
        <p:spPr>
          <a:xfrm>
            <a:off x="5177781" y="6075241"/>
            <a:ext cx="78377" cy="67566"/>
          </a:xfrm>
          <a:prstGeom prst="triangle">
            <a:avLst>
              <a:gd name="adj" fmla="val 50000"/>
            </a:avLst>
          </a:prstGeom>
          <a:solidFill>
            <a:srgbClr val="6F6F6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5" name="Google Shape;105;p27"/>
          <p:cNvSpPr>
            <a:spLocks noGrp="1"/>
          </p:cNvSpPr>
          <p:nvPr>
            <p:ph type="pic" idx="2"/>
          </p:nvPr>
        </p:nvSpPr>
        <p:spPr>
          <a:xfrm>
            <a:off x="5033818" y="999984"/>
            <a:ext cx="6739553" cy="4873625"/>
          </a:xfrm>
          <a:prstGeom prst="rect">
            <a:avLst/>
          </a:prstGeom>
          <a:noFill/>
          <a:ln>
            <a:noFill/>
          </a:ln>
        </p:spPr>
      </p:sp>
      <p:pic>
        <p:nvPicPr>
          <p:cNvPr id="106" name="Google Shape;106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7"/>
          <p:cNvSpPr txBox="1">
            <a:spLocks noGrp="1"/>
          </p:cNvSpPr>
          <p:nvPr>
            <p:ph type="body" idx="3"/>
          </p:nvPr>
        </p:nvSpPr>
        <p:spPr>
          <a:xfrm>
            <a:off x="5256158" y="6008098"/>
            <a:ext cx="4307413" cy="269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8" name="Google Shape;108;p27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7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7674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>
            <a:spLocks noGrp="1"/>
          </p:cNvSpPr>
          <p:nvPr>
            <p:ph type="body" idx="1"/>
          </p:nvPr>
        </p:nvSpPr>
        <p:spPr>
          <a:xfrm>
            <a:off x="418629" y="1725509"/>
            <a:ext cx="5495154" cy="400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2"/>
          </p:nvPr>
        </p:nvSpPr>
        <p:spPr>
          <a:xfrm>
            <a:off x="6277274" y="1725509"/>
            <a:ext cx="5495154" cy="400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4" name="Google Shape;114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8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8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794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Pictures">
  <p:cSld name="Two Content Picture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9"/>
          <p:cNvSpPr>
            <a:spLocks noGrp="1"/>
          </p:cNvSpPr>
          <p:nvPr>
            <p:ph type="pic" idx="2"/>
          </p:nvPr>
        </p:nvSpPr>
        <p:spPr>
          <a:xfrm>
            <a:off x="3350513" y="1475840"/>
            <a:ext cx="1988297" cy="1977886"/>
          </a:xfrm>
          <a:prstGeom prst="ellipse">
            <a:avLst/>
          </a:prstGeom>
          <a:noFill/>
          <a:ln>
            <a:noFill/>
          </a:ln>
        </p:spPr>
      </p:sp>
      <p:sp>
        <p:nvSpPr>
          <p:cNvPr id="120" name="Google Shape;120;p29"/>
          <p:cNvSpPr>
            <a:spLocks noGrp="1"/>
          </p:cNvSpPr>
          <p:nvPr>
            <p:ph type="pic" idx="3"/>
          </p:nvPr>
        </p:nvSpPr>
        <p:spPr>
          <a:xfrm>
            <a:off x="7378581" y="1488766"/>
            <a:ext cx="1988297" cy="1977886"/>
          </a:xfrm>
          <a:prstGeom prst="ellipse">
            <a:avLst/>
          </a:prstGeom>
          <a:noFill/>
          <a:ln>
            <a:noFill/>
          </a:ln>
        </p:spPr>
      </p:sp>
      <p:pic>
        <p:nvPicPr>
          <p:cNvPr id="121" name="Google Shape;12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9"/>
          <p:cNvSpPr txBox="1">
            <a:spLocks noGrp="1"/>
          </p:cNvSpPr>
          <p:nvPr>
            <p:ph type="body" idx="1"/>
          </p:nvPr>
        </p:nvSpPr>
        <p:spPr>
          <a:xfrm>
            <a:off x="3162257" y="3842671"/>
            <a:ext cx="2363788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29"/>
          <p:cNvSpPr txBox="1">
            <a:spLocks noGrp="1"/>
          </p:cNvSpPr>
          <p:nvPr>
            <p:ph type="body" idx="4"/>
          </p:nvPr>
        </p:nvSpPr>
        <p:spPr>
          <a:xfrm>
            <a:off x="7190835" y="3851532"/>
            <a:ext cx="2363788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9"/>
          <p:cNvSpPr txBox="1">
            <a:spLocks noGrp="1"/>
          </p:cNvSpPr>
          <p:nvPr>
            <p:ph type="body" idx="5"/>
          </p:nvPr>
        </p:nvSpPr>
        <p:spPr>
          <a:xfrm>
            <a:off x="3162257" y="4463189"/>
            <a:ext cx="2363788" cy="182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C8C8C"/>
              </a:buClr>
              <a:buSzPts val="1600"/>
              <a:buNone/>
              <a:defRPr sz="1600">
                <a:solidFill>
                  <a:srgbClr val="8C8C8C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9"/>
          <p:cNvSpPr txBox="1">
            <a:spLocks noGrp="1"/>
          </p:cNvSpPr>
          <p:nvPr>
            <p:ph type="body" idx="6"/>
          </p:nvPr>
        </p:nvSpPr>
        <p:spPr>
          <a:xfrm>
            <a:off x="7209495" y="4463189"/>
            <a:ext cx="2363788" cy="1829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C8C8C"/>
              </a:buClr>
              <a:buSzPts val="1600"/>
              <a:buNone/>
              <a:defRPr sz="1600">
                <a:solidFill>
                  <a:srgbClr val="8C8C8C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9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3794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Elements">
  <p:cSld name="4 Element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0"/>
          <p:cNvSpPr txBox="1">
            <a:spLocks noGrp="1"/>
          </p:cNvSpPr>
          <p:nvPr>
            <p:ph type="body" idx="1"/>
          </p:nvPr>
        </p:nvSpPr>
        <p:spPr>
          <a:xfrm>
            <a:off x="3009425" y="2909963"/>
            <a:ext cx="2847911" cy="442681"/>
          </a:xfrm>
          <a:prstGeom prst="rect">
            <a:avLst/>
          </a:prstGeom>
          <a:solidFill>
            <a:srgbClr val="6DAC37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1" name="Google Shape;13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30"/>
          <p:cNvSpPr>
            <a:spLocks noGrp="1"/>
          </p:cNvSpPr>
          <p:nvPr>
            <p:ph type="pic" idx="2"/>
          </p:nvPr>
        </p:nvSpPr>
        <p:spPr>
          <a:xfrm>
            <a:off x="3008281" y="1161092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33" name="Google Shape;133;p30"/>
          <p:cNvSpPr>
            <a:spLocks noGrp="1"/>
          </p:cNvSpPr>
          <p:nvPr>
            <p:ph type="pic" idx="3"/>
          </p:nvPr>
        </p:nvSpPr>
        <p:spPr>
          <a:xfrm>
            <a:off x="6397525" y="1161092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30"/>
          <p:cNvSpPr/>
          <p:nvPr/>
        </p:nvSpPr>
        <p:spPr>
          <a:xfrm>
            <a:off x="6399172" y="2909964"/>
            <a:ext cx="2847912" cy="442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5" name="Google Shape;135;p30"/>
          <p:cNvSpPr txBox="1">
            <a:spLocks noGrp="1"/>
          </p:cNvSpPr>
          <p:nvPr>
            <p:ph type="body" idx="4"/>
          </p:nvPr>
        </p:nvSpPr>
        <p:spPr>
          <a:xfrm>
            <a:off x="6399170" y="2909963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6" name="Google Shape;136;p30"/>
          <p:cNvSpPr txBox="1">
            <a:spLocks noGrp="1"/>
          </p:cNvSpPr>
          <p:nvPr>
            <p:ph type="body" idx="5"/>
          </p:nvPr>
        </p:nvSpPr>
        <p:spPr>
          <a:xfrm>
            <a:off x="3009425" y="5385309"/>
            <a:ext cx="2847911" cy="442681"/>
          </a:xfrm>
          <a:prstGeom prst="rect">
            <a:avLst/>
          </a:prstGeom>
          <a:solidFill>
            <a:srgbClr val="0DB5C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7" name="Google Shape;137;p30"/>
          <p:cNvSpPr>
            <a:spLocks noGrp="1"/>
          </p:cNvSpPr>
          <p:nvPr>
            <p:ph type="pic" idx="6"/>
          </p:nvPr>
        </p:nvSpPr>
        <p:spPr>
          <a:xfrm>
            <a:off x="3008281" y="3636438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Google Shape;138;p30"/>
          <p:cNvSpPr>
            <a:spLocks noGrp="1"/>
          </p:cNvSpPr>
          <p:nvPr>
            <p:ph type="pic" idx="7"/>
          </p:nvPr>
        </p:nvSpPr>
        <p:spPr>
          <a:xfrm>
            <a:off x="6397525" y="3636438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30"/>
          <p:cNvSpPr/>
          <p:nvPr/>
        </p:nvSpPr>
        <p:spPr>
          <a:xfrm>
            <a:off x="6399172" y="5385310"/>
            <a:ext cx="2847912" cy="442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0" name="Google Shape;140;p30"/>
          <p:cNvSpPr txBox="1">
            <a:spLocks noGrp="1"/>
          </p:cNvSpPr>
          <p:nvPr>
            <p:ph type="body" idx="8"/>
          </p:nvPr>
        </p:nvSpPr>
        <p:spPr>
          <a:xfrm>
            <a:off x="6399170" y="5385309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30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0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7239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Elements">
  <p:cSld name="6 Element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1"/>
          <p:cNvSpPr txBox="1">
            <a:spLocks noGrp="1"/>
          </p:cNvSpPr>
          <p:nvPr>
            <p:ph type="body" idx="1"/>
          </p:nvPr>
        </p:nvSpPr>
        <p:spPr>
          <a:xfrm>
            <a:off x="4662735" y="2909963"/>
            <a:ext cx="2847911" cy="4426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p31"/>
          <p:cNvSpPr/>
          <p:nvPr/>
        </p:nvSpPr>
        <p:spPr>
          <a:xfrm>
            <a:off x="1272347" y="2909964"/>
            <a:ext cx="2847912" cy="442680"/>
          </a:xfrm>
          <a:prstGeom prst="rect">
            <a:avLst/>
          </a:prstGeom>
          <a:solidFill>
            <a:srgbClr val="0DB5C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47" name="Google Shape;147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31"/>
          <p:cNvSpPr>
            <a:spLocks noGrp="1"/>
          </p:cNvSpPr>
          <p:nvPr>
            <p:ph type="pic" idx="2"/>
          </p:nvPr>
        </p:nvSpPr>
        <p:spPr>
          <a:xfrm>
            <a:off x="1272347" y="1161092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31"/>
          <p:cNvSpPr>
            <a:spLocks noGrp="1"/>
          </p:cNvSpPr>
          <p:nvPr>
            <p:ph type="pic" idx="3"/>
          </p:nvPr>
        </p:nvSpPr>
        <p:spPr>
          <a:xfrm>
            <a:off x="4661591" y="1161092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Google Shape;150;p31"/>
          <p:cNvSpPr>
            <a:spLocks noGrp="1"/>
          </p:cNvSpPr>
          <p:nvPr>
            <p:ph type="pic" idx="4"/>
          </p:nvPr>
        </p:nvSpPr>
        <p:spPr>
          <a:xfrm>
            <a:off x="8050835" y="1161092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31"/>
          <p:cNvSpPr txBox="1">
            <a:spLocks noGrp="1"/>
          </p:cNvSpPr>
          <p:nvPr>
            <p:ph type="body" idx="5"/>
          </p:nvPr>
        </p:nvSpPr>
        <p:spPr>
          <a:xfrm>
            <a:off x="1272345" y="2909963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31"/>
          <p:cNvSpPr/>
          <p:nvPr/>
        </p:nvSpPr>
        <p:spPr>
          <a:xfrm>
            <a:off x="8071741" y="2909963"/>
            <a:ext cx="2847912" cy="442680"/>
          </a:xfrm>
          <a:prstGeom prst="rect">
            <a:avLst/>
          </a:prstGeom>
          <a:solidFill>
            <a:srgbClr val="0DB5C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3" name="Google Shape;153;p31"/>
          <p:cNvSpPr txBox="1">
            <a:spLocks noGrp="1"/>
          </p:cNvSpPr>
          <p:nvPr>
            <p:ph type="body" idx="6"/>
          </p:nvPr>
        </p:nvSpPr>
        <p:spPr>
          <a:xfrm>
            <a:off x="8052480" y="2909963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31"/>
          <p:cNvSpPr txBox="1">
            <a:spLocks noGrp="1"/>
          </p:cNvSpPr>
          <p:nvPr>
            <p:ph type="body" idx="7"/>
          </p:nvPr>
        </p:nvSpPr>
        <p:spPr>
          <a:xfrm>
            <a:off x="4662735" y="5385309"/>
            <a:ext cx="2847911" cy="4426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31"/>
          <p:cNvSpPr/>
          <p:nvPr/>
        </p:nvSpPr>
        <p:spPr>
          <a:xfrm>
            <a:off x="1272347" y="5385310"/>
            <a:ext cx="2847912" cy="442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6" name="Google Shape;156;p31"/>
          <p:cNvSpPr>
            <a:spLocks noGrp="1"/>
          </p:cNvSpPr>
          <p:nvPr>
            <p:ph type="pic" idx="8"/>
          </p:nvPr>
        </p:nvSpPr>
        <p:spPr>
          <a:xfrm>
            <a:off x="1272347" y="3636438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57" name="Google Shape;157;p31"/>
          <p:cNvSpPr>
            <a:spLocks noGrp="1"/>
          </p:cNvSpPr>
          <p:nvPr>
            <p:ph type="pic" idx="9"/>
          </p:nvPr>
        </p:nvSpPr>
        <p:spPr>
          <a:xfrm>
            <a:off x="4661591" y="3636438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Google Shape;158;p31"/>
          <p:cNvSpPr>
            <a:spLocks noGrp="1"/>
          </p:cNvSpPr>
          <p:nvPr>
            <p:ph type="pic" idx="13"/>
          </p:nvPr>
        </p:nvSpPr>
        <p:spPr>
          <a:xfrm>
            <a:off x="8050835" y="3636438"/>
            <a:ext cx="2847912" cy="1748871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31"/>
          <p:cNvSpPr txBox="1">
            <a:spLocks noGrp="1"/>
          </p:cNvSpPr>
          <p:nvPr>
            <p:ph type="body" idx="14"/>
          </p:nvPr>
        </p:nvSpPr>
        <p:spPr>
          <a:xfrm>
            <a:off x="1272345" y="5385309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0" name="Google Shape;160;p31"/>
          <p:cNvSpPr/>
          <p:nvPr/>
        </p:nvSpPr>
        <p:spPr>
          <a:xfrm>
            <a:off x="8052482" y="5385310"/>
            <a:ext cx="2847912" cy="4426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5"/>
          </p:nvPr>
        </p:nvSpPr>
        <p:spPr>
          <a:xfrm>
            <a:off x="8052480" y="5385309"/>
            <a:ext cx="2847911" cy="442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31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31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4563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meline">
  <p:cSld name="Timeline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32"/>
          <p:cNvSpPr/>
          <p:nvPr/>
        </p:nvSpPr>
        <p:spPr>
          <a:xfrm>
            <a:off x="3643746" y="1650670"/>
            <a:ext cx="1413164" cy="1413164"/>
          </a:xfrm>
          <a:prstGeom prst="ellipse">
            <a:avLst/>
          </a:prstGeom>
          <a:noFill/>
          <a:ln w="12700" cap="flat" cmpd="sng">
            <a:solidFill>
              <a:srgbClr val="2E4A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8" name="Google Shape;168;p32"/>
          <p:cNvSpPr/>
          <p:nvPr/>
        </p:nvSpPr>
        <p:spPr>
          <a:xfrm>
            <a:off x="3643746" y="4393870"/>
            <a:ext cx="1413164" cy="1413164"/>
          </a:xfrm>
          <a:prstGeom prst="ellipse">
            <a:avLst/>
          </a:prstGeom>
          <a:noFill/>
          <a:ln w="12700" cap="flat" cmpd="sng">
            <a:solidFill>
              <a:srgbClr val="2E4A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69" name="Google Shape;169;p32"/>
          <p:cNvCxnSpPr>
            <a:stCxn id="167" idx="4"/>
            <a:endCxn id="168" idx="0"/>
          </p:cNvCxnSpPr>
          <p:nvPr/>
        </p:nvCxnSpPr>
        <p:spPr>
          <a:xfrm>
            <a:off x="4350328" y="3063834"/>
            <a:ext cx="0" cy="132990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0" name="Google Shape;170;p32"/>
          <p:cNvCxnSpPr/>
          <p:nvPr/>
        </p:nvCxnSpPr>
        <p:spPr>
          <a:xfrm>
            <a:off x="4350328" y="5807034"/>
            <a:ext cx="0" cy="1330036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1" name="Google Shape;171;p32"/>
          <p:cNvSpPr txBox="1">
            <a:spLocks noGrp="1"/>
          </p:cNvSpPr>
          <p:nvPr>
            <p:ph type="body" idx="1"/>
          </p:nvPr>
        </p:nvSpPr>
        <p:spPr>
          <a:xfrm>
            <a:off x="5609111" y="2038908"/>
            <a:ext cx="5051097" cy="918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None/>
              <a:defRPr sz="16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2" name="Google Shape;172;p32"/>
          <p:cNvSpPr txBox="1">
            <a:spLocks noGrp="1"/>
          </p:cNvSpPr>
          <p:nvPr>
            <p:ph type="body" idx="2"/>
          </p:nvPr>
        </p:nvSpPr>
        <p:spPr>
          <a:xfrm>
            <a:off x="5609111" y="1587645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3" name="Google Shape;173;p32"/>
          <p:cNvSpPr txBox="1">
            <a:spLocks noGrp="1"/>
          </p:cNvSpPr>
          <p:nvPr>
            <p:ph type="body" idx="3"/>
          </p:nvPr>
        </p:nvSpPr>
        <p:spPr>
          <a:xfrm>
            <a:off x="5609111" y="4888986"/>
            <a:ext cx="5051097" cy="918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None/>
              <a:defRPr sz="16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4"/>
          </p:nvPr>
        </p:nvSpPr>
        <p:spPr>
          <a:xfrm>
            <a:off x="5609111" y="4437723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5" name="Google Shape;175;p32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2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951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Section Header 4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/>
          <p:nvPr/>
        </p:nvSpPr>
        <p:spPr>
          <a:xfrm>
            <a:off x="241161" y="241161"/>
            <a:ext cx="11709680" cy="6387554"/>
          </a:xfrm>
          <a:prstGeom prst="rect">
            <a:avLst/>
          </a:prstGeom>
          <a:solidFill>
            <a:srgbClr val="0DB5C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" name="Google Shape;21;p15"/>
          <p:cNvSpPr txBox="1">
            <a:spLocks noGrp="1"/>
          </p:cNvSpPr>
          <p:nvPr>
            <p:ph type="ctrTitle"/>
          </p:nvPr>
        </p:nvSpPr>
        <p:spPr>
          <a:xfrm>
            <a:off x="2270928" y="2843685"/>
            <a:ext cx="7650144" cy="585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Open Sans ExtraBold"/>
              <a:buNone/>
              <a:defRPr sz="36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9811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meline 2">
  <p:cSld name="Timeline 2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33"/>
          <p:cNvSpPr/>
          <p:nvPr/>
        </p:nvSpPr>
        <p:spPr>
          <a:xfrm>
            <a:off x="3643746" y="1650670"/>
            <a:ext cx="1413164" cy="1413164"/>
          </a:xfrm>
          <a:prstGeom prst="ellipse">
            <a:avLst/>
          </a:prstGeom>
          <a:noFill/>
          <a:ln w="12700" cap="flat" cmpd="sng">
            <a:solidFill>
              <a:srgbClr val="2E4A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81" name="Google Shape;181;p33"/>
          <p:cNvSpPr/>
          <p:nvPr/>
        </p:nvSpPr>
        <p:spPr>
          <a:xfrm>
            <a:off x="3643746" y="4393870"/>
            <a:ext cx="1413164" cy="1413164"/>
          </a:xfrm>
          <a:prstGeom prst="ellipse">
            <a:avLst/>
          </a:prstGeom>
          <a:noFill/>
          <a:ln w="12700" cap="flat" cmpd="sng">
            <a:solidFill>
              <a:srgbClr val="2E4A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82" name="Google Shape;182;p33"/>
          <p:cNvCxnSpPr>
            <a:stCxn id="180" idx="4"/>
            <a:endCxn id="181" idx="0"/>
          </p:cNvCxnSpPr>
          <p:nvPr/>
        </p:nvCxnSpPr>
        <p:spPr>
          <a:xfrm>
            <a:off x="4350328" y="3063834"/>
            <a:ext cx="0" cy="132990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83" name="Google Shape;183;p33"/>
          <p:cNvCxnSpPr/>
          <p:nvPr/>
        </p:nvCxnSpPr>
        <p:spPr>
          <a:xfrm>
            <a:off x="4378038" y="0"/>
            <a:ext cx="0" cy="1655197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4" name="Google Shape;184;p33"/>
          <p:cNvSpPr txBox="1">
            <a:spLocks noGrp="1"/>
          </p:cNvSpPr>
          <p:nvPr>
            <p:ph type="body" idx="1"/>
          </p:nvPr>
        </p:nvSpPr>
        <p:spPr>
          <a:xfrm>
            <a:off x="5609111" y="2101933"/>
            <a:ext cx="5051097" cy="918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None/>
              <a:defRPr sz="16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5" name="Google Shape;185;p33"/>
          <p:cNvSpPr txBox="1">
            <a:spLocks noGrp="1"/>
          </p:cNvSpPr>
          <p:nvPr>
            <p:ph type="body" idx="2"/>
          </p:nvPr>
        </p:nvSpPr>
        <p:spPr>
          <a:xfrm>
            <a:off x="5609111" y="1650670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6" name="Google Shape;186;p33"/>
          <p:cNvSpPr txBox="1">
            <a:spLocks noGrp="1"/>
          </p:cNvSpPr>
          <p:nvPr>
            <p:ph type="body" idx="3"/>
          </p:nvPr>
        </p:nvSpPr>
        <p:spPr>
          <a:xfrm>
            <a:off x="5609111" y="4845133"/>
            <a:ext cx="5051097" cy="918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600"/>
              <a:buNone/>
              <a:defRPr sz="16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7" name="Google Shape;187;p33"/>
          <p:cNvSpPr txBox="1">
            <a:spLocks noGrp="1"/>
          </p:cNvSpPr>
          <p:nvPr>
            <p:ph type="body" idx="4"/>
          </p:nvPr>
        </p:nvSpPr>
        <p:spPr>
          <a:xfrm>
            <a:off x="5609111" y="4393870"/>
            <a:ext cx="5051097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8" name="Google Shape;188;p33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33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90" name="Google Shape;190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8168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nected elements">
  <p:cSld name="Connected elements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91521" y="1547145"/>
            <a:ext cx="4169201" cy="4169201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34"/>
          <p:cNvSpPr txBox="1">
            <a:spLocks noGrp="1"/>
          </p:cNvSpPr>
          <p:nvPr>
            <p:ph type="body" idx="1"/>
          </p:nvPr>
        </p:nvSpPr>
        <p:spPr>
          <a:xfrm>
            <a:off x="418630" y="2035946"/>
            <a:ext cx="3436934" cy="6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None/>
              <a:defRPr sz="14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5" name="Google Shape;195;p34"/>
          <p:cNvSpPr txBox="1">
            <a:spLocks noGrp="1"/>
          </p:cNvSpPr>
          <p:nvPr>
            <p:ph type="body" idx="2"/>
          </p:nvPr>
        </p:nvSpPr>
        <p:spPr>
          <a:xfrm>
            <a:off x="418630" y="1584683"/>
            <a:ext cx="3436934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400"/>
              <a:buNone/>
              <a:defRPr sz="14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34"/>
          <p:cNvSpPr txBox="1">
            <a:spLocks noGrp="1"/>
          </p:cNvSpPr>
          <p:nvPr>
            <p:ph type="body" idx="3"/>
          </p:nvPr>
        </p:nvSpPr>
        <p:spPr>
          <a:xfrm>
            <a:off x="418630" y="4977109"/>
            <a:ext cx="3436934" cy="6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None/>
              <a:defRPr sz="14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7" name="Google Shape;197;p34"/>
          <p:cNvSpPr txBox="1">
            <a:spLocks noGrp="1"/>
          </p:cNvSpPr>
          <p:nvPr>
            <p:ph type="body" idx="4"/>
          </p:nvPr>
        </p:nvSpPr>
        <p:spPr>
          <a:xfrm>
            <a:off x="418630" y="4525846"/>
            <a:ext cx="3436934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400"/>
              <a:buNone/>
              <a:defRPr sz="14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8" name="Google Shape;198;p34"/>
          <p:cNvSpPr txBox="1">
            <a:spLocks noGrp="1"/>
          </p:cNvSpPr>
          <p:nvPr>
            <p:ph type="body" idx="5"/>
          </p:nvPr>
        </p:nvSpPr>
        <p:spPr>
          <a:xfrm>
            <a:off x="8355999" y="2035946"/>
            <a:ext cx="3436934" cy="6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None/>
              <a:defRPr sz="14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34"/>
          <p:cNvSpPr txBox="1">
            <a:spLocks noGrp="1"/>
          </p:cNvSpPr>
          <p:nvPr>
            <p:ph type="body" idx="6"/>
          </p:nvPr>
        </p:nvSpPr>
        <p:spPr>
          <a:xfrm>
            <a:off x="8355999" y="1584683"/>
            <a:ext cx="3436934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400"/>
              <a:buNone/>
              <a:defRPr sz="14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34"/>
          <p:cNvSpPr txBox="1">
            <a:spLocks noGrp="1"/>
          </p:cNvSpPr>
          <p:nvPr>
            <p:ph type="body" idx="7"/>
          </p:nvPr>
        </p:nvSpPr>
        <p:spPr>
          <a:xfrm>
            <a:off x="8355999" y="4977109"/>
            <a:ext cx="3436934" cy="697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400"/>
              <a:buNone/>
              <a:defRPr sz="1400">
                <a:solidFill>
                  <a:srgbClr val="3A383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34"/>
          <p:cNvSpPr txBox="1">
            <a:spLocks noGrp="1"/>
          </p:cNvSpPr>
          <p:nvPr>
            <p:ph type="body" idx="8"/>
          </p:nvPr>
        </p:nvSpPr>
        <p:spPr>
          <a:xfrm>
            <a:off x="8355999" y="4525846"/>
            <a:ext cx="3436934" cy="37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400"/>
              <a:buNone/>
              <a:defRPr sz="14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34"/>
          <p:cNvSpPr>
            <a:spLocks noGrp="1"/>
          </p:cNvSpPr>
          <p:nvPr>
            <p:ph type="pic" idx="9"/>
          </p:nvPr>
        </p:nvSpPr>
        <p:spPr>
          <a:xfrm>
            <a:off x="4029098" y="1587793"/>
            <a:ext cx="1165071" cy="1158970"/>
          </a:xfrm>
          <a:prstGeom prst="ellipse">
            <a:avLst/>
          </a:prstGeom>
          <a:noFill/>
          <a:ln>
            <a:noFill/>
          </a:ln>
        </p:spPr>
      </p:sp>
      <p:sp>
        <p:nvSpPr>
          <p:cNvPr id="203" name="Google Shape;203;p34"/>
          <p:cNvSpPr>
            <a:spLocks noGrp="1"/>
          </p:cNvSpPr>
          <p:nvPr>
            <p:ph type="pic" idx="13"/>
          </p:nvPr>
        </p:nvSpPr>
        <p:spPr>
          <a:xfrm>
            <a:off x="6960834" y="1587793"/>
            <a:ext cx="1165071" cy="1158970"/>
          </a:xfrm>
          <a:prstGeom prst="ellipse">
            <a:avLst/>
          </a:prstGeom>
          <a:noFill/>
          <a:ln>
            <a:noFill/>
          </a:ln>
        </p:spPr>
      </p:sp>
      <p:sp>
        <p:nvSpPr>
          <p:cNvPr id="204" name="Google Shape;204;p34"/>
          <p:cNvSpPr>
            <a:spLocks noGrp="1"/>
          </p:cNvSpPr>
          <p:nvPr>
            <p:ph type="pic" idx="14"/>
          </p:nvPr>
        </p:nvSpPr>
        <p:spPr>
          <a:xfrm>
            <a:off x="4029098" y="4519529"/>
            <a:ext cx="1165071" cy="1158970"/>
          </a:xfrm>
          <a:prstGeom prst="ellipse">
            <a:avLst/>
          </a:prstGeom>
          <a:noFill/>
          <a:ln>
            <a:noFill/>
          </a:ln>
        </p:spPr>
      </p:sp>
      <p:sp>
        <p:nvSpPr>
          <p:cNvPr id="205" name="Google Shape;205;p34"/>
          <p:cNvSpPr>
            <a:spLocks noGrp="1"/>
          </p:cNvSpPr>
          <p:nvPr>
            <p:ph type="pic" idx="15"/>
          </p:nvPr>
        </p:nvSpPr>
        <p:spPr>
          <a:xfrm>
            <a:off x="6960834" y="4519529"/>
            <a:ext cx="1165071" cy="1158970"/>
          </a:xfrm>
          <a:prstGeom prst="ellipse">
            <a:avLst/>
          </a:prstGeom>
          <a:noFill/>
          <a:ln>
            <a:noFill/>
          </a:ln>
        </p:spPr>
      </p:sp>
      <p:sp>
        <p:nvSpPr>
          <p:cNvPr id="206" name="Google Shape;206;p34"/>
          <p:cNvSpPr/>
          <p:nvPr/>
        </p:nvSpPr>
        <p:spPr>
          <a:xfrm>
            <a:off x="5144474" y="2697068"/>
            <a:ext cx="1863298" cy="1863298"/>
          </a:xfrm>
          <a:prstGeom prst="ellipse">
            <a:avLst/>
          </a:prstGeom>
          <a:noFill/>
          <a:ln w="12700" cap="flat" cmpd="sng">
            <a:solidFill>
              <a:srgbClr val="2E4A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07" name="Google Shape;207;p34"/>
          <p:cNvSpPr>
            <a:spLocks noGrp="1"/>
          </p:cNvSpPr>
          <p:nvPr>
            <p:ph type="body" idx="16"/>
          </p:nvPr>
        </p:nvSpPr>
        <p:spPr>
          <a:xfrm>
            <a:off x="5104718" y="2717838"/>
            <a:ext cx="1922151" cy="1811630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i="0">
                <a:solidFill>
                  <a:schemeClr val="dk1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34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34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p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35455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5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EB340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35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35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600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35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4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6" name="Google Shape;216;p35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400" cy="33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35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35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8656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80376-70D4-434A-9FE8-25860FE7A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80F4A2-6931-45E6-B388-21F396287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FEF6AC-A639-49E2-BE4D-7702B6378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49A02-5D7A-4179-BC2B-364D5F07DCCF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7615B6-9F28-46FF-8C8C-8467BAA39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51BC4-0F0F-48B6-87F1-120FEA195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8DF56-D172-47F8-AABA-82A7D15CC5C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6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2">
  <p:cSld name="Title Content 2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6"/>
          <p:cNvSpPr txBox="1">
            <a:spLocks noGrp="1"/>
          </p:cNvSpPr>
          <p:nvPr>
            <p:ph type="body" idx="1"/>
          </p:nvPr>
        </p:nvSpPr>
        <p:spPr>
          <a:xfrm>
            <a:off x="418627" y="1161536"/>
            <a:ext cx="9669589" cy="4707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Libre Franklin Medium"/>
                <a:ea typeface="Libre Franklin Medium"/>
                <a:cs typeface="Libre Franklin Medium"/>
                <a:sym typeface="Libre Franklin Medium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" name="Google Shape;2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21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7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" name="Google Shape;32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831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5">
  <p:cSld name="Section Header 5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/>
          <p:nvPr/>
        </p:nvSpPr>
        <p:spPr>
          <a:xfrm>
            <a:off x="241160" y="235223"/>
            <a:ext cx="11709680" cy="6387554"/>
          </a:xfrm>
          <a:prstGeom prst="rect">
            <a:avLst/>
          </a:prstGeom>
          <a:solidFill>
            <a:srgbClr val="6DAC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5" name="Google Shape;35;p18"/>
          <p:cNvSpPr txBox="1">
            <a:spLocks noGrp="1"/>
          </p:cNvSpPr>
          <p:nvPr>
            <p:ph type="ctrTitle"/>
          </p:nvPr>
        </p:nvSpPr>
        <p:spPr>
          <a:xfrm>
            <a:off x="2270928" y="2843685"/>
            <a:ext cx="7650144" cy="585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Font typeface="Open Sans ExtraBold"/>
              <a:buNone/>
              <a:defRPr sz="36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203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 2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/>
          <p:nvPr/>
        </p:nvSpPr>
        <p:spPr>
          <a:xfrm>
            <a:off x="871446" y="858824"/>
            <a:ext cx="10418225" cy="5051886"/>
          </a:xfrm>
          <a:prstGeom prst="rect">
            <a:avLst/>
          </a:prstGeom>
          <a:solidFill>
            <a:schemeClr val="lt1">
              <a:alpha val="4941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" name="Google Shape;38;p19"/>
          <p:cNvSpPr txBox="1">
            <a:spLocks noGrp="1"/>
          </p:cNvSpPr>
          <p:nvPr>
            <p:ph type="ctrTitle"/>
          </p:nvPr>
        </p:nvSpPr>
        <p:spPr>
          <a:xfrm>
            <a:off x="1523997" y="1195082"/>
            <a:ext cx="9144000" cy="1228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3600"/>
              <a:buFont typeface="Open Sans ExtraBold"/>
              <a:buNone/>
              <a:defRPr sz="36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ubTitle" idx="1"/>
          </p:nvPr>
        </p:nvSpPr>
        <p:spPr>
          <a:xfrm>
            <a:off x="2369124" y="2767778"/>
            <a:ext cx="7453744" cy="594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2400"/>
              <a:buNone/>
              <a:defRPr sz="2400" b="1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2"/>
          </p:nvPr>
        </p:nvSpPr>
        <p:spPr>
          <a:xfrm>
            <a:off x="3582154" y="4231929"/>
            <a:ext cx="5027692" cy="594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body" idx="3"/>
          </p:nvPr>
        </p:nvSpPr>
        <p:spPr>
          <a:xfrm>
            <a:off x="3582146" y="5061719"/>
            <a:ext cx="5027700" cy="567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4A5A"/>
              </a:buClr>
              <a:buSzPts val="1600"/>
              <a:buNone/>
              <a:defRPr sz="1600">
                <a:solidFill>
                  <a:srgbClr val="2E4A5A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9"/>
          <p:cNvPicPr preferRelativeResize="0"/>
          <p:nvPr/>
        </p:nvPicPr>
        <p:blipFill rotWithShape="1">
          <a:blip r:embed="rId2">
            <a:alphaModFix/>
          </a:blip>
          <a:srcRect t="12282" b="24391"/>
          <a:stretch/>
        </p:blipFill>
        <p:spPr>
          <a:xfrm>
            <a:off x="3641758" y="5943968"/>
            <a:ext cx="2319462" cy="88114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9"/>
          <p:cNvSpPr txBox="1"/>
          <p:nvPr/>
        </p:nvSpPr>
        <p:spPr>
          <a:xfrm>
            <a:off x="6509946" y="6237313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4" name="Google Shape;4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0052" y="6266752"/>
            <a:ext cx="621700" cy="4146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57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rtners">
  <p:cSld name="Partner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660208" y="0"/>
            <a:ext cx="1531792" cy="918927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0"/>
          <p:cNvSpPr txBox="1">
            <a:spLocks noGrp="1"/>
          </p:cNvSpPr>
          <p:nvPr>
            <p:ph type="title"/>
          </p:nvPr>
        </p:nvSpPr>
        <p:spPr>
          <a:xfrm>
            <a:off x="418629" y="375064"/>
            <a:ext cx="3280535" cy="34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4A5A"/>
              </a:buClr>
              <a:buSzPts val="2000"/>
              <a:buFont typeface="Open Sans ExtraBold"/>
              <a:buNone/>
              <a:defRPr sz="2000" b="1" i="0">
                <a:solidFill>
                  <a:srgbClr val="2E4A5A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/>
          <p:nvPr/>
        </p:nvSpPr>
        <p:spPr>
          <a:xfrm>
            <a:off x="8894802" y="6329599"/>
            <a:ext cx="329719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800" b="0" i="0" u="none" strike="noStrike" cap="none">
                <a:solidFill>
                  <a:srgbClr val="171616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This project has received funding form the European Union’s Horizon 2020 research and innovation programme under grant agreement No 945095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84908" y="6359038"/>
            <a:ext cx="621700" cy="414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54624" y="816422"/>
            <a:ext cx="8882751" cy="52274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740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/>
          <p:nvPr/>
        </p:nvSpPr>
        <p:spPr>
          <a:xfrm>
            <a:off x="307669" y="6005327"/>
            <a:ext cx="78377" cy="67566"/>
          </a:xfrm>
          <a:prstGeom prst="triangle">
            <a:avLst>
              <a:gd name="adj" fmla="val 5000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3" name="Google Shape;53;p21"/>
          <p:cNvSpPr txBox="1">
            <a:spLocks noGrp="1"/>
          </p:cNvSpPr>
          <p:nvPr>
            <p:ph type="ctrTitle"/>
          </p:nvPr>
        </p:nvSpPr>
        <p:spPr>
          <a:xfrm>
            <a:off x="7733633" y="3131909"/>
            <a:ext cx="3769583" cy="59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Open Sans ExtraBold"/>
              <a:buNone/>
              <a:defRPr sz="32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>
            <a:spLocks noGrp="1"/>
          </p:cNvSpPr>
          <p:nvPr>
            <p:ph type="pic" idx="2"/>
          </p:nvPr>
        </p:nvSpPr>
        <p:spPr>
          <a:xfrm>
            <a:off x="307669" y="1227035"/>
            <a:ext cx="6769241" cy="4578350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21"/>
          <p:cNvSpPr txBox="1">
            <a:spLocks noGrp="1"/>
          </p:cNvSpPr>
          <p:nvPr>
            <p:ph type="body" idx="1"/>
          </p:nvPr>
        </p:nvSpPr>
        <p:spPr>
          <a:xfrm>
            <a:off x="386046" y="5935604"/>
            <a:ext cx="4307413" cy="269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644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section 2">
  <p:cSld name="Subsection 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>
            <a:spLocks noGrp="1"/>
          </p:cNvSpPr>
          <p:nvPr>
            <p:ph type="pic" idx="2"/>
          </p:nvPr>
        </p:nvSpPr>
        <p:spPr>
          <a:xfrm>
            <a:off x="3830094" y="1140184"/>
            <a:ext cx="4531811" cy="4577629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22"/>
          <p:cNvSpPr txBox="1">
            <a:spLocks noGrp="1"/>
          </p:cNvSpPr>
          <p:nvPr>
            <p:ph type="ctrTitle"/>
          </p:nvPr>
        </p:nvSpPr>
        <p:spPr>
          <a:xfrm>
            <a:off x="4211207" y="3044699"/>
            <a:ext cx="3769583" cy="594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200"/>
              <a:buFont typeface="Open Sans ExtraBold"/>
              <a:buNone/>
              <a:defRPr sz="3200" b="1" i="0">
                <a:solidFill>
                  <a:schemeClr val="accent3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592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 Medium"/>
              <a:buNone/>
              <a:defRPr sz="4400" b="0" i="0" u="none" strike="noStrike" cap="none">
                <a:solidFill>
                  <a:schemeClr val="dk1"/>
                </a:solidFill>
                <a:latin typeface="Libre Franklin Medium"/>
                <a:ea typeface="Libre Franklin Medium"/>
                <a:cs typeface="Libre Franklin Medium"/>
                <a:sym typeface="Libre Franklin Mediu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200501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909090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546623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2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3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8C96-8ECB-68DC-48C5-124E4A528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1255" y="1651227"/>
            <a:ext cx="7490691" cy="2473193"/>
          </a:xfrm>
        </p:spPr>
        <p:txBody>
          <a:bodyPr>
            <a:normAutofit/>
          </a:bodyPr>
          <a:lstStyle/>
          <a:p>
            <a:pPr algn="l"/>
            <a:r>
              <a:rPr lang="en-GB" sz="5400" b="1" noProof="0" dirty="0">
                <a:solidFill>
                  <a:srgbClr val="00AFD7"/>
                </a:solidFill>
                <a:latin typeface="Fira Sans" panose="020B0803050000020004" pitchFamily="34" charset="0"/>
              </a:rPr>
              <a:t>Collective Timeline</a:t>
            </a:r>
            <a:br>
              <a:rPr lang="en-GB" sz="5400" b="1" noProof="0" dirty="0">
                <a:solidFill>
                  <a:srgbClr val="3C3C3B"/>
                </a:solidFill>
                <a:latin typeface="Fira Sans" panose="020B0803050000020004" pitchFamily="34" charset="0"/>
              </a:rPr>
            </a:br>
            <a:br>
              <a:rPr lang="en-GB" sz="2700" noProof="0" dirty="0">
                <a:solidFill>
                  <a:srgbClr val="00476E"/>
                </a:solidFill>
                <a:latin typeface="Sen" pitchFamily="2" charset="0"/>
              </a:rPr>
            </a:br>
            <a:br>
              <a:rPr lang="en-GB" sz="2700" noProof="0" dirty="0">
                <a:solidFill>
                  <a:srgbClr val="00476E"/>
                </a:solidFill>
                <a:latin typeface="Sen" pitchFamily="2" charset="0"/>
              </a:rPr>
            </a:br>
            <a:r>
              <a:rPr lang="en-GB" sz="2700" noProof="0" dirty="0">
                <a:solidFill>
                  <a:srgbClr val="00476E"/>
                </a:solidFill>
                <a:latin typeface="Sen" pitchFamily="2" charset="0"/>
              </a:rPr>
              <a:t>Opportunities, Deadlines, Connections</a:t>
            </a:r>
            <a:endParaRPr lang="en-GB" sz="5400" b="1" noProof="0" dirty="0">
              <a:solidFill>
                <a:srgbClr val="3C3C3B"/>
              </a:solidFill>
              <a:latin typeface="Sen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4AD52-4CDD-F340-EF06-49BE14508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1255" y="4574077"/>
            <a:ext cx="6590066" cy="1076179"/>
          </a:xfrm>
        </p:spPr>
        <p:txBody>
          <a:bodyPr>
            <a:normAutofit/>
          </a:bodyPr>
          <a:lstStyle/>
          <a:p>
            <a:pPr algn="l"/>
            <a:r>
              <a:rPr lang="en-GB" noProof="0" dirty="0">
                <a:solidFill>
                  <a:srgbClr val="46B270"/>
                </a:solidFill>
                <a:latin typeface="Sen" pitchFamily="2" charset="0"/>
              </a:rPr>
              <a:t>Addi Wala</a:t>
            </a:r>
            <a:r>
              <a:rPr lang="en-GB" dirty="0">
                <a:solidFill>
                  <a:srgbClr val="46B270"/>
                </a:solidFill>
                <a:latin typeface="Sen" pitchFamily="2" charset="0"/>
              </a:rPr>
              <a:t> </a:t>
            </a:r>
            <a:r>
              <a:rPr lang="en-GB" noProof="0" dirty="0">
                <a:solidFill>
                  <a:srgbClr val="46B270"/>
                </a:solidFill>
                <a:latin typeface="Sen" pitchFamily="2" charset="0"/>
              </a:rPr>
              <a:t>and most importantly all of us together.</a:t>
            </a:r>
          </a:p>
        </p:txBody>
      </p:sp>
      <p:pic>
        <p:nvPicPr>
          <p:cNvPr id="5" name="Picture 4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D0C08086-A0C3-F090-4B0A-AA5B002A5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613" y="-31175"/>
            <a:ext cx="3592287" cy="1704190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51A7FE64-DD00-8C93-F616-ED51C4315598}"/>
              </a:ext>
            </a:extLst>
          </p:cNvPr>
          <p:cNvSpPr txBox="1">
            <a:spLocks/>
          </p:cNvSpPr>
          <p:nvPr/>
        </p:nvSpPr>
        <p:spPr>
          <a:xfrm>
            <a:off x="3048000" y="6214058"/>
            <a:ext cx="6096000" cy="5462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noProof="0" dirty="0">
                <a:latin typeface="Sen" pitchFamily="2" charset="0"/>
              </a:rPr>
              <a:t>The Resonate project is funded by the European Union’s Horizons Europe Research and Innovation programme under grant agreement No. 101081420 and co-funded by the UK Research and Innovation grant award No. 10063874</a:t>
            </a:r>
          </a:p>
        </p:txBody>
      </p:sp>
      <p:pic>
        <p:nvPicPr>
          <p:cNvPr id="14" name="Picture 13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3EC09987-85F9-B3BB-7FFE-1241A8CCD0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688" y="6131674"/>
            <a:ext cx="952549" cy="628682"/>
          </a:xfrm>
          <a:prstGeom prst="rect">
            <a:avLst/>
          </a:prstGeom>
        </p:spPr>
      </p:pic>
      <p:pic>
        <p:nvPicPr>
          <p:cNvPr id="15" name="Picture 14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6BAC66B3-2B53-5ACD-0FBD-30282D7FD6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6972" y="6264091"/>
            <a:ext cx="1686557" cy="49799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D22B758-BA2C-8C6E-17A6-56140F43043F}"/>
              </a:ext>
            </a:extLst>
          </p:cNvPr>
          <p:cNvSpPr/>
          <p:nvPr/>
        </p:nvSpPr>
        <p:spPr>
          <a:xfrm>
            <a:off x="0" y="5879575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17C052F-2AC2-F8DA-53C1-120913D3CD03}"/>
              </a:ext>
            </a:extLst>
          </p:cNvPr>
          <p:cNvSpPr/>
          <p:nvPr/>
        </p:nvSpPr>
        <p:spPr>
          <a:xfrm>
            <a:off x="6096000" y="5879575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781F30A-8677-F5F0-F173-07D65C844750}"/>
              </a:ext>
            </a:extLst>
          </p:cNvPr>
          <p:cNvSpPr/>
          <p:nvPr/>
        </p:nvSpPr>
        <p:spPr>
          <a:xfrm>
            <a:off x="0" y="5776300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8B60402-30AB-1A48-827A-8E3633B017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9" r="33592"/>
          <a:stretch>
            <a:fillRect/>
          </a:stretch>
        </p:blipFill>
        <p:spPr>
          <a:xfrm>
            <a:off x="0" y="-5580"/>
            <a:ext cx="4550613" cy="578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82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0361C-4412-D14B-01B4-A720005EF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3B5CF-75ED-3B2D-2195-87D1E76FE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3000" y="269691"/>
            <a:ext cx="4219668" cy="654408"/>
          </a:xfrm>
        </p:spPr>
        <p:txBody>
          <a:bodyPr>
            <a:noAutofit/>
          </a:bodyPr>
          <a:lstStyle/>
          <a:p>
            <a:pPr algn="l"/>
            <a:r>
              <a:rPr lang="en-GB" sz="4000" b="1" u="sng" noProof="0" dirty="0">
                <a:solidFill>
                  <a:srgbClr val="00AFD7"/>
                </a:solidFill>
                <a:latin typeface="Sen" pitchFamily="2" charset="0"/>
              </a:rPr>
              <a:t>Session Goals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735534-EF82-7520-E323-33B5EE4B1BE5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242DD08-2F7E-25B2-531F-FEE45CE51E28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E19F6E-B577-DC49-C83B-37A466E3B810}"/>
              </a:ext>
            </a:extLst>
          </p:cNvPr>
          <p:cNvSpPr/>
          <p:nvPr/>
        </p:nvSpPr>
        <p:spPr>
          <a:xfrm>
            <a:off x="0" y="6610265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7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560EFAD0-B783-E6C9-9585-BAC0B1B5F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61" y="300128"/>
            <a:ext cx="754544" cy="497999"/>
          </a:xfrm>
          <a:prstGeom prst="rect">
            <a:avLst/>
          </a:prstGeom>
        </p:spPr>
      </p:pic>
      <p:pic>
        <p:nvPicPr>
          <p:cNvPr id="23" name="Picture 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A56CF80F-BF0B-CA54-E5F7-34B86C09C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93" y="328322"/>
            <a:ext cx="1495593" cy="441612"/>
          </a:xfrm>
          <a:prstGeom prst="rect">
            <a:avLst/>
          </a:prstGeom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183FC135-28BD-CB02-5D49-8671CF963F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8674316-2609-067B-438B-D6A2672F5808}"/>
              </a:ext>
            </a:extLst>
          </p:cNvPr>
          <p:cNvSpPr txBox="1"/>
          <p:nvPr/>
        </p:nvSpPr>
        <p:spPr>
          <a:xfrm>
            <a:off x="398716" y="1566579"/>
            <a:ext cx="53941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49B170"/>
              </a:buClr>
              <a:buFont typeface="+mj-lt"/>
              <a:buAutoNum type="arabicPeriod"/>
            </a:pPr>
            <a:r>
              <a:rPr lang="en-GB" sz="2800" dirty="0">
                <a:latin typeface="Sen" pitchFamily="2" charset="0"/>
              </a:rPr>
              <a:t>Gain a more </a:t>
            </a:r>
            <a:r>
              <a:rPr lang="en-GB" sz="2800" b="1" dirty="0">
                <a:latin typeface="Sen" pitchFamily="2" charset="0"/>
              </a:rPr>
              <a:t>holistic</a:t>
            </a:r>
            <a:r>
              <a:rPr lang="en-GB" sz="2800" dirty="0">
                <a:latin typeface="Sen" pitchFamily="2" charset="0"/>
              </a:rPr>
              <a:t> understanding of the remaining project.</a:t>
            </a:r>
          </a:p>
          <a:p>
            <a:pPr marL="457200" indent="-457200">
              <a:buClr>
                <a:srgbClr val="49B170"/>
              </a:buClr>
              <a:buFont typeface="+mj-lt"/>
              <a:buAutoNum type="arabicPeriod"/>
            </a:pPr>
            <a:endParaRPr lang="en-GB" sz="2800" noProof="0" dirty="0">
              <a:latin typeface="Sen" pitchFamily="2" charset="0"/>
            </a:endParaRPr>
          </a:p>
          <a:p>
            <a:pPr marL="457200" indent="-457200">
              <a:buClr>
                <a:srgbClr val="49B170"/>
              </a:buClr>
              <a:buFont typeface="+mj-lt"/>
              <a:buAutoNum type="arabicPeriod"/>
            </a:pPr>
            <a:r>
              <a:rPr lang="en-GB" sz="2800" noProof="0" dirty="0">
                <a:latin typeface="Sen" pitchFamily="2" charset="0"/>
              </a:rPr>
              <a:t>Highlight </a:t>
            </a:r>
            <a:r>
              <a:rPr lang="en-GB" sz="2800" b="1" noProof="0" dirty="0">
                <a:latin typeface="Sen" pitchFamily="2" charset="0"/>
              </a:rPr>
              <a:t>synergies, opportunities</a:t>
            </a:r>
            <a:r>
              <a:rPr lang="en-GB" sz="2800" noProof="0" dirty="0">
                <a:latin typeface="Sen" pitchFamily="2" charset="0"/>
              </a:rPr>
              <a:t>, and even expected difficulties.</a:t>
            </a:r>
          </a:p>
          <a:p>
            <a:pPr marL="457200" indent="-457200">
              <a:buClr>
                <a:srgbClr val="49B170"/>
              </a:buClr>
              <a:buFont typeface="+mj-lt"/>
              <a:buAutoNum type="arabicPeriod"/>
            </a:pPr>
            <a:endParaRPr lang="en-GB" sz="2800" noProof="0" dirty="0">
              <a:latin typeface="Sen" pitchFamily="2" charset="0"/>
            </a:endParaRPr>
          </a:p>
          <a:p>
            <a:pPr marL="457200" indent="-457200">
              <a:buClr>
                <a:srgbClr val="49B170"/>
              </a:buClr>
              <a:buFont typeface="+mj-lt"/>
              <a:buAutoNum type="arabicPeriod"/>
            </a:pPr>
            <a:r>
              <a:rPr lang="en-GB" sz="2800" b="1" dirty="0">
                <a:latin typeface="Sen" pitchFamily="2" charset="0"/>
              </a:rPr>
              <a:t>Communicate</a:t>
            </a:r>
            <a:r>
              <a:rPr lang="en-GB" sz="2800" dirty="0">
                <a:latin typeface="Sen" pitchFamily="2" charset="0"/>
              </a:rPr>
              <a:t> potential delays and a realistic future timeframe.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5A0CCA0-8C8C-CF78-81C2-11FEF1A36F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65"/>
          <a:stretch>
            <a:fillRect/>
          </a:stretch>
        </p:blipFill>
        <p:spPr>
          <a:xfrm>
            <a:off x="6025093" y="1269362"/>
            <a:ext cx="6166907" cy="535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34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8C96-8ECB-68DC-48C5-124E4A528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8576" y="270353"/>
            <a:ext cx="3874368" cy="654408"/>
          </a:xfrm>
        </p:spPr>
        <p:txBody>
          <a:bodyPr>
            <a:noAutofit/>
          </a:bodyPr>
          <a:lstStyle/>
          <a:p>
            <a:pPr algn="l"/>
            <a:r>
              <a:rPr lang="en-GB" sz="4000" b="1" u="sng" dirty="0">
                <a:solidFill>
                  <a:srgbClr val="00AFD7"/>
                </a:solidFill>
                <a:latin typeface="Sen" pitchFamily="2" charset="0"/>
              </a:rPr>
              <a:t>Procedure</a:t>
            </a:r>
            <a:endParaRPr lang="en-GB" sz="4000" b="1" u="sng" noProof="0" dirty="0">
              <a:solidFill>
                <a:srgbClr val="00AFD7"/>
              </a:solidFill>
              <a:latin typeface="Sen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C74B71-F8D2-05D8-F20D-0297B12F7EC4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29479B-E52E-E366-B106-09B375649618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01B535-D6DF-012A-75BC-63DF1C99A4E2}"/>
              </a:ext>
            </a:extLst>
          </p:cNvPr>
          <p:cNvSpPr/>
          <p:nvPr/>
        </p:nvSpPr>
        <p:spPr>
          <a:xfrm>
            <a:off x="0" y="6610265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7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23BA034B-3F80-9970-6D30-F8B3677770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61" y="300128"/>
            <a:ext cx="754544" cy="497999"/>
          </a:xfrm>
          <a:prstGeom prst="rect">
            <a:avLst/>
          </a:prstGeom>
        </p:spPr>
      </p:pic>
      <p:pic>
        <p:nvPicPr>
          <p:cNvPr id="23" name="Picture 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679F3A71-BC08-FE06-8B54-B41116B22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93" y="328322"/>
            <a:ext cx="1495593" cy="441612"/>
          </a:xfrm>
          <a:prstGeom prst="rect">
            <a:avLst/>
          </a:prstGeom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F4B1133A-E8BF-0DC0-103D-B571258B2C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0B11413E-0C39-9650-647F-49B404C3600C}"/>
              </a:ext>
            </a:extLst>
          </p:cNvPr>
          <p:cNvSpPr txBox="1"/>
          <p:nvPr/>
        </p:nvSpPr>
        <p:spPr>
          <a:xfrm>
            <a:off x="527866" y="1298630"/>
            <a:ext cx="10995788" cy="5237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noProof="0" dirty="0">
                <a:latin typeface="Sen" pitchFamily="2" charset="0"/>
              </a:rPr>
              <a:t>13:30</a:t>
            </a:r>
            <a:r>
              <a:rPr lang="en-GB" sz="3000" noProof="0" dirty="0">
                <a:latin typeface="Sen" pitchFamily="2" charset="0"/>
              </a:rPr>
              <a:t>: </a:t>
            </a:r>
            <a:r>
              <a:rPr lang="en-GB" sz="3000" b="1" noProof="0" dirty="0">
                <a:latin typeface="Sen" pitchFamily="2" charset="0"/>
              </a:rPr>
              <a:t>Explanation</a:t>
            </a:r>
            <a:r>
              <a:rPr lang="en-GB" sz="3000" noProof="0" dirty="0">
                <a:latin typeface="Sen" pitchFamily="2" charset="0"/>
              </a:rPr>
              <a:t> &amp; distribution of</a:t>
            </a:r>
            <a:r>
              <a:rPr lang="en-GB" sz="3000" dirty="0">
                <a:latin typeface="Sen" pitchFamily="2" charset="0"/>
              </a:rPr>
              <a:t> envelopes</a:t>
            </a:r>
            <a:endParaRPr lang="en-GB" sz="3000" noProof="0" dirty="0">
              <a:latin typeface="Sen" pitchFamily="2" charset="0"/>
            </a:endParaRP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dirty="0">
                <a:latin typeface="Sen" pitchFamily="2" charset="0"/>
              </a:rPr>
              <a:t>13:35</a:t>
            </a:r>
            <a:r>
              <a:rPr lang="en-GB" sz="3000" dirty="0">
                <a:latin typeface="Sen" pitchFamily="2" charset="0"/>
              </a:rPr>
              <a:t>: </a:t>
            </a:r>
            <a:r>
              <a:rPr lang="en-GB" sz="3000" b="1" dirty="0">
                <a:latin typeface="Sen" pitchFamily="2" charset="0"/>
              </a:rPr>
              <a:t>Add events </a:t>
            </a:r>
            <a:r>
              <a:rPr lang="en-GB" sz="3000" dirty="0">
                <a:latin typeface="Sen" pitchFamily="2" charset="0"/>
              </a:rPr>
              <a:t>to collective timeline+ add additional timepoints, tasks, and external events not covered by the envelope.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noProof="0" dirty="0">
                <a:latin typeface="Sen" pitchFamily="2" charset="0"/>
              </a:rPr>
              <a:t>13:45: </a:t>
            </a:r>
            <a:r>
              <a:rPr lang="en-GB" sz="3000" noProof="0" dirty="0">
                <a:latin typeface="Sen" pitchFamily="2" charset="0"/>
              </a:rPr>
              <a:t>Look at other people’s events and add additional notes to highlight synergies or extra information.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dirty="0">
                <a:latin typeface="Sen" pitchFamily="2" charset="0"/>
              </a:rPr>
              <a:t>13:50</a:t>
            </a:r>
            <a:r>
              <a:rPr lang="en-GB" sz="3000" dirty="0">
                <a:latin typeface="Sen" pitchFamily="2" charset="0"/>
              </a:rPr>
              <a:t>: Reflect and look at timeline together.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endParaRPr lang="en-GB" sz="1100" dirty="0">
              <a:latin typeface="Sen" pitchFamily="2" charset="0"/>
            </a:endParaRP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i="1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14:00</a:t>
            </a:r>
            <a:r>
              <a:rPr lang="en-GB" sz="3000" i="1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: “Bringing it all together” rotating sessions.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9FDF9A8-2EFB-2748-D26F-8D99099920A9}"/>
              </a:ext>
            </a:extLst>
          </p:cNvPr>
          <p:cNvSpPr txBox="1"/>
          <p:nvPr/>
        </p:nvSpPr>
        <p:spPr>
          <a:xfrm>
            <a:off x="9491439" y="1103417"/>
            <a:ext cx="186170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49B170"/>
              </a:buClr>
            </a:pPr>
            <a:r>
              <a:rPr lang="en-US" sz="2400" b="1" dirty="0">
                <a:latin typeface="Sen" pitchFamily="2" charset="0"/>
              </a:rPr>
              <a:t>You are here</a:t>
            </a:r>
            <a:endParaRPr lang="en-GB" sz="2400" b="1" noProof="0" dirty="0">
              <a:latin typeface="Sen" pitchFamily="2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3B8FA34A-3E26-769D-A880-67DAA6745C86}"/>
              </a:ext>
            </a:extLst>
          </p:cNvPr>
          <p:cNvCxnSpPr>
            <a:cxnSpLocks/>
          </p:cNvCxnSpPr>
          <p:nvPr/>
        </p:nvCxnSpPr>
        <p:spPr>
          <a:xfrm flipH="1">
            <a:off x="8203103" y="1766535"/>
            <a:ext cx="3988897" cy="0"/>
          </a:xfrm>
          <a:prstGeom prst="straightConnector1">
            <a:avLst/>
          </a:prstGeom>
          <a:ln w="76200">
            <a:solidFill>
              <a:srgbClr val="46B2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51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8C96-8ECB-68DC-48C5-124E4A528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3000" y="269691"/>
            <a:ext cx="4219668" cy="654408"/>
          </a:xfrm>
        </p:spPr>
        <p:txBody>
          <a:bodyPr>
            <a:noAutofit/>
          </a:bodyPr>
          <a:lstStyle/>
          <a:p>
            <a:pPr algn="l"/>
            <a:r>
              <a:rPr lang="en-GB" sz="4000" b="1" noProof="0" dirty="0">
                <a:solidFill>
                  <a:srgbClr val="00AFD7"/>
                </a:solidFill>
                <a:latin typeface="Sen" pitchFamily="2" charset="0"/>
              </a:rPr>
              <a:t>You will receive…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C74B71-F8D2-05D8-F20D-0297B12F7EC4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29479B-E52E-E366-B106-09B375649618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01B535-D6DF-012A-75BC-63DF1C99A4E2}"/>
              </a:ext>
            </a:extLst>
          </p:cNvPr>
          <p:cNvSpPr/>
          <p:nvPr/>
        </p:nvSpPr>
        <p:spPr>
          <a:xfrm>
            <a:off x="0" y="6610265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7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23BA034B-3F80-9970-6D30-F8B3677770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61" y="300128"/>
            <a:ext cx="754544" cy="497999"/>
          </a:xfrm>
          <a:prstGeom prst="rect">
            <a:avLst/>
          </a:prstGeom>
        </p:spPr>
      </p:pic>
      <p:pic>
        <p:nvPicPr>
          <p:cNvPr id="23" name="Picture 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679F3A71-BC08-FE06-8B54-B41116B22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93" y="328322"/>
            <a:ext cx="1495593" cy="441612"/>
          </a:xfrm>
          <a:prstGeom prst="rect">
            <a:avLst/>
          </a:prstGeom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F4B1133A-E8BF-0DC0-103D-B571258B2C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0B11413E-0C39-9650-647F-49B404C3600C}"/>
              </a:ext>
            </a:extLst>
          </p:cNvPr>
          <p:cNvSpPr txBox="1"/>
          <p:nvPr/>
        </p:nvSpPr>
        <p:spPr>
          <a:xfrm>
            <a:off x="552618" y="1609836"/>
            <a:ext cx="53941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49B170"/>
              </a:buClr>
            </a:pPr>
            <a:r>
              <a:rPr lang="en-GB" sz="2400" dirty="0">
                <a:latin typeface="Sen" pitchFamily="2" charset="0"/>
              </a:rPr>
              <a:t>… a</a:t>
            </a:r>
            <a:r>
              <a:rPr lang="en-GB" sz="2400" noProof="0" dirty="0">
                <a:latin typeface="Sen" pitchFamily="2" charset="0"/>
              </a:rPr>
              <a:t>n </a:t>
            </a:r>
            <a:r>
              <a:rPr lang="en-GB" sz="2400" b="1" noProof="0" dirty="0">
                <a:latin typeface="Sen" pitchFamily="2" charset="0"/>
              </a:rPr>
              <a:t>envelope</a:t>
            </a:r>
            <a:r>
              <a:rPr lang="en-GB" sz="2400" noProof="0" dirty="0">
                <a:latin typeface="Sen" pitchFamily="2" charset="0"/>
              </a:rPr>
              <a:t> that contains tasks, events, and deadlines related to your CS/WP.</a:t>
            </a:r>
          </a:p>
          <a:p>
            <a:pPr>
              <a:lnSpc>
                <a:spcPct val="150000"/>
              </a:lnSpc>
              <a:buClr>
                <a:srgbClr val="49B170"/>
              </a:buClr>
            </a:pPr>
            <a:endParaRPr lang="en-GB" sz="2400" noProof="0" dirty="0">
              <a:latin typeface="Sen" pitchFamily="2" charset="0"/>
            </a:endParaRPr>
          </a:p>
          <a:p>
            <a:pPr>
              <a:lnSpc>
                <a:spcPct val="150000"/>
              </a:lnSpc>
              <a:buClr>
                <a:srgbClr val="49B170"/>
              </a:buClr>
            </a:pPr>
            <a:r>
              <a:rPr lang="en-GB" sz="2400" dirty="0">
                <a:latin typeface="Sen" pitchFamily="2" charset="0"/>
              </a:rPr>
              <a:t>Please </a:t>
            </a:r>
            <a:r>
              <a:rPr lang="en-GB" sz="2400" b="1" dirty="0">
                <a:latin typeface="Sen" pitchFamily="2" charset="0"/>
              </a:rPr>
              <a:t>also</a:t>
            </a:r>
            <a:r>
              <a:rPr lang="en-GB" sz="2400" dirty="0">
                <a:latin typeface="Sen" pitchFamily="2" charset="0"/>
              </a:rPr>
              <a:t> make use of…</a:t>
            </a:r>
          </a:p>
          <a:p>
            <a:pPr marL="342900" indent="-342900"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Sen" pitchFamily="2" charset="0"/>
              </a:rPr>
              <a:t>the blank sticky notes </a:t>
            </a:r>
          </a:p>
          <a:p>
            <a:pPr marL="342900" indent="-342900"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Sen" pitchFamily="2" charset="0"/>
              </a:rPr>
              <a:t>the pens, </a:t>
            </a:r>
          </a:p>
          <a:p>
            <a:pPr marL="342900" indent="-342900"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Sen" pitchFamily="2" charset="0"/>
              </a:rPr>
              <a:t>and the people around you </a:t>
            </a:r>
            <a:r>
              <a:rPr lang="en-GB" sz="2400" dirty="0">
                <a:latin typeface="Sen" pitchFamily="2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Sen" pitchFamily="2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72B4556-05DA-149D-9F91-379158FA6D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6" r="9296"/>
          <a:stretch>
            <a:fillRect/>
          </a:stretch>
        </p:blipFill>
        <p:spPr>
          <a:xfrm>
            <a:off x="5832436" y="1277846"/>
            <a:ext cx="6359564" cy="533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67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8C96-8ECB-68DC-48C5-124E4A528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724" y="1500577"/>
            <a:ext cx="6463314" cy="819115"/>
          </a:xfrm>
        </p:spPr>
        <p:txBody>
          <a:bodyPr>
            <a:noAutofit/>
          </a:bodyPr>
          <a:lstStyle/>
          <a:p>
            <a:pPr algn="l"/>
            <a:br>
              <a:rPr lang="en-GB" sz="4000" b="1" noProof="0" dirty="0">
                <a:solidFill>
                  <a:srgbClr val="00AFD7"/>
                </a:solidFill>
                <a:latin typeface="Sen" pitchFamily="2" charset="0"/>
              </a:rPr>
            </a:br>
            <a:br>
              <a:rPr lang="en-GB" sz="4000" b="1" noProof="0" dirty="0">
                <a:solidFill>
                  <a:srgbClr val="00AFD7"/>
                </a:solidFill>
                <a:latin typeface="Sen" pitchFamily="2" charset="0"/>
              </a:rPr>
            </a:br>
            <a:br>
              <a:rPr lang="en-GB" sz="4000" b="1" noProof="0" dirty="0">
                <a:solidFill>
                  <a:srgbClr val="00AFD7"/>
                </a:solidFill>
                <a:latin typeface="Sen" pitchFamily="2" charset="0"/>
              </a:rPr>
            </a:br>
            <a:r>
              <a:rPr lang="en-GB" sz="4000" b="1" noProof="0" dirty="0">
                <a:solidFill>
                  <a:srgbClr val="00AFD7"/>
                </a:solidFill>
                <a:latin typeface="Sen" pitchFamily="2" charset="0"/>
              </a:rPr>
              <a:t>Please populate the timeline!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C74B71-F8D2-05D8-F20D-0297B12F7EC4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29479B-E52E-E366-B106-09B375649618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01B535-D6DF-012A-75BC-63DF1C99A4E2}"/>
              </a:ext>
            </a:extLst>
          </p:cNvPr>
          <p:cNvSpPr/>
          <p:nvPr/>
        </p:nvSpPr>
        <p:spPr>
          <a:xfrm>
            <a:off x="0" y="6610265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7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23BA034B-3F80-9970-6D30-F8B3677770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61" y="300128"/>
            <a:ext cx="754544" cy="497999"/>
          </a:xfrm>
          <a:prstGeom prst="rect">
            <a:avLst/>
          </a:prstGeom>
        </p:spPr>
      </p:pic>
      <p:pic>
        <p:nvPicPr>
          <p:cNvPr id="23" name="Picture 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679F3A71-BC08-FE06-8B54-B41116B221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93" y="328322"/>
            <a:ext cx="1495593" cy="441612"/>
          </a:xfrm>
          <a:prstGeom prst="rect">
            <a:avLst/>
          </a:prstGeom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F4B1133A-E8BF-0DC0-103D-B571258B2C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6780EF1-4158-6CFD-8E1F-1C7276EB52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41"/>
          <a:stretch>
            <a:fillRect/>
          </a:stretch>
        </p:blipFill>
        <p:spPr>
          <a:xfrm>
            <a:off x="6933326" y="913434"/>
            <a:ext cx="5248687" cy="5696831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CCEF723C-76D1-17C7-04C8-B6B2910DC840}"/>
              </a:ext>
            </a:extLst>
          </p:cNvPr>
          <p:cNvSpPr txBox="1"/>
          <p:nvPr/>
        </p:nvSpPr>
        <p:spPr>
          <a:xfrm>
            <a:off x="355711" y="3624108"/>
            <a:ext cx="6453327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49B170"/>
              </a:buClr>
            </a:pPr>
            <a:r>
              <a:rPr lang="en-US" sz="2800" b="1" dirty="0">
                <a:latin typeface="Sen" pitchFamily="2" charset="0"/>
              </a:rPr>
              <a:t>We will keep an eye on the time (literally).</a:t>
            </a:r>
            <a:endParaRPr lang="en-GB" sz="2800" b="1" noProof="0" dirty="0">
              <a:latin typeface="Se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611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A145D-993B-F916-50F2-AE1D317C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6B7EE-6613-A952-33E5-6B4C867DA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8576" y="270353"/>
            <a:ext cx="3874368" cy="654408"/>
          </a:xfrm>
        </p:spPr>
        <p:txBody>
          <a:bodyPr>
            <a:noAutofit/>
          </a:bodyPr>
          <a:lstStyle/>
          <a:p>
            <a:pPr algn="l"/>
            <a:r>
              <a:rPr lang="en-GB" sz="4000" b="1" u="sng" dirty="0">
                <a:solidFill>
                  <a:srgbClr val="00AFD7"/>
                </a:solidFill>
                <a:latin typeface="Sen" pitchFamily="2" charset="0"/>
              </a:rPr>
              <a:t>Procedure</a:t>
            </a:r>
            <a:endParaRPr lang="en-GB" sz="4000" b="1" u="sng" noProof="0" dirty="0">
              <a:solidFill>
                <a:srgbClr val="00AFD7"/>
              </a:solidFill>
              <a:latin typeface="Sen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AAFA2C-63DA-9906-9869-26B671F787A6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7853B4-C617-F548-361F-07EA65F8B81A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B56551-28BC-5684-D8C0-4F730D788FCD}"/>
              </a:ext>
            </a:extLst>
          </p:cNvPr>
          <p:cNvSpPr/>
          <p:nvPr/>
        </p:nvSpPr>
        <p:spPr>
          <a:xfrm>
            <a:off x="0" y="6610265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7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FE782C24-0D5A-D35B-25EE-C2AD18467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61" y="300128"/>
            <a:ext cx="754544" cy="497999"/>
          </a:xfrm>
          <a:prstGeom prst="rect">
            <a:avLst/>
          </a:prstGeom>
        </p:spPr>
      </p:pic>
      <p:pic>
        <p:nvPicPr>
          <p:cNvPr id="23" name="Picture 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9F406CC7-6697-4E9F-38F6-D78112D49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93" y="328322"/>
            <a:ext cx="1495593" cy="441612"/>
          </a:xfrm>
          <a:prstGeom prst="rect">
            <a:avLst/>
          </a:prstGeom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63908320-9BB8-19A7-66F1-76196F676E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1D058FDE-948B-824B-04E9-3ADBF481AC18}"/>
              </a:ext>
            </a:extLst>
          </p:cNvPr>
          <p:cNvSpPr txBox="1"/>
          <p:nvPr/>
        </p:nvSpPr>
        <p:spPr>
          <a:xfrm>
            <a:off x="527866" y="1298630"/>
            <a:ext cx="10995788" cy="5237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noProof="0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13:30</a:t>
            </a:r>
            <a:r>
              <a:rPr lang="en-GB" sz="3000" noProof="0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: </a:t>
            </a:r>
            <a:r>
              <a:rPr lang="en-GB" sz="3000" b="1" noProof="0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Explanation</a:t>
            </a:r>
            <a:r>
              <a:rPr lang="en-GB" sz="3000" noProof="0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 &amp; distribution of</a:t>
            </a:r>
            <a:r>
              <a:rPr lang="en-GB" sz="3000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 envelopes</a:t>
            </a:r>
            <a:endParaRPr lang="en-GB" sz="3000" noProof="0" dirty="0">
              <a:solidFill>
                <a:schemeClr val="bg1">
                  <a:lumMod val="50000"/>
                </a:schemeClr>
              </a:solidFill>
              <a:latin typeface="Sen" pitchFamily="2" charset="0"/>
            </a:endParaRP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dirty="0">
                <a:latin typeface="Sen" pitchFamily="2" charset="0"/>
              </a:rPr>
              <a:t>13:35</a:t>
            </a:r>
            <a:r>
              <a:rPr lang="en-GB" sz="3000" dirty="0">
                <a:latin typeface="Sen" pitchFamily="2" charset="0"/>
              </a:rPr>
              <a:t>: </a:t>
            </a:r>
            <a:r>
              <a:rPr lang="en-GB" sz="3000" b="1" dirty="0">
                <a:latin typeface="Sen" pitchFamily="2" charset="0"/>
              </a:rPr>
              <a:t>Add events </a:t>
            </a:r>
            <a:r>
              <a:rPr lang="en-GB" sz="3000" dirty="0">
                <a:latin typeface="Sen" pitchFamily="2" charset="0"/>
              </a:rPr>
              <a:t>to collective timeline+ add additional timepoints, tasks, and external events not covered by the envelope.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noProof="0" dirty="0">
                <a:latin typeface="Sen" pitchFamily="2" charset="0"/>
              </a:rPr>
              <a:t>13:45: </a:t>
            </a:r>
            <a:r>
              <a:rPr lang="en-GB" sz="3000" noProof="0" dirty="0">
                <a:latin typeface="Sen" pitchFamily="2" charset="0"/>
              </a:rPr>
              <a:t>Look at other people’s events and add additional notes to highlight synergies or extra information.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dirty="0">
                <a:latin typeface="Sen" pitchFamily="2" charset="0"/>
              </a:rPr>
              <a:t>13:50</a:t>
            </a:r>
            <a:r>
              <a:rPr lang="en-GB" sz="3000" dirty="0">
                <a:latin typeface="Sen" pitchFamily="2" charset="0"/>
              </a:rPr>
              <a:t>: Reflect and look at timeline together.</a:t>
            </a: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endParaRPr lang="en-GB" sz="1100" dirty="0">
              <a:latin typeface="Sen" pitchFamily="2" charset="0"/>
            </a:endParaRPr>
          </a:p>
          <a:p>
            <a:pPr marL="285750" indent="-285750">
              <a:lnSpc>
                <a:spcPct val="150000"/>
              </a:lnSpc>
              <a:buClr>
                <a:srgbClr val="49B170"/>
              </a:buClr>
              <a:buFont typeface="Arial" panose="020B0604020202020204" pitchFamily="34" charset="0"/>
              <a:buChar char="•"/>
            </a:pPr>
            <a:r>
              <a:rPr lang="en-GB" sz="3000" b="1" i="1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14:00</a:t>
            </a:r>
            <a:r>
              <a:rPr lang="en-GB" sz="3000" i="1" dirty="0">
                <a:solidFill>
                  <a:schemeClr val="bg1">
                    <a:lumMod val="50000"/>
                  </a:schemeClr>
                </a:solidFill>
                <a:latin typeface="Sen" pitchFamily="2" charset="0"/>
              </a:rPr>
              <a:t>: “Bringing it all together” rotating sessions.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2F9BA02-C2DE-4AFE-5F3A-CEB7DC438BBA}"/>
              </a:ext>
            </a:extLst>
          </p:cNvPr>
          <p:cNvSpPr txBox="1"/>
          <p:nvPr/>
        </p:nvSpPr>
        <p:spPr>
          <a:xfrm>
            <a:off x="10422293" y="2795235"/>
            <a:ext cx="186170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49B170"/>
              </a:buClr>
            </a:pPr>
            <a:r>
              <a:rPr lang="en-US" sz="2400" b="1" dirty="0">
                <a:latin typeface="Sen" pitchFamily="2" charset="0"/>
              </a:rPr>
              <a:t>You are here</a:t>
            </a:r>
            <a:endParaRPr lang="en-GB" sz="2400" b="1" noProof="0" dirty="0">
              <a:latin typeface="Sen" pitchFamily="2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00B0E683-A15E-A246-5A2A-9F5FC21AD4B2}"/>
              </a:ext>
            </a:extLst>
          </p:cNvPr>
          <p:cNvCxnSpPr>
            <a:cxnSpLocks/>
          </p:cNvCxnSpPr>
          <p:nvPr/>
        </p:nvCxnSpPr>
        <p:spPr>
          <a:xfrm flipH="1">
            <a:off x="9529205" y="2795235"/>
            <a:ext cx="2754796" cy="0"/>
          </a:xfrm>
          <a:prstGeom prst="straightConnector1">
            <a:avLst/>
          </a:prstGeom>
          <a:ln w="76200">
            <a:solidFill>
              <a:srgbClr val="46B2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97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3">
      <a:dk1>
        <a:srgbClr val="404040"/>
      </a:dk1>
      <a:lt1>
        <a:srgbClr val="E7E6E6"/>
      </a:lt1>
      <a:dk2>
        <a:srgbClr val="8199AB"/>
      </a:dk2>
      <a:lt2>
        <a:srgbClr val="FFFFFF"/>
      </a:lt2>
      <a:accent1>
        <a:srgbClr val="0DB5C2"/>
      </a:accent1>
      <a:accent2>
        <a:srgbClr val="6DAC37"/>
      </a:accent2>
      <a:accent3>
        <a:srgbClr val="2E4A5A"/>
      </a:accent3>
      <a:accent4>
        <a:srgbClr val="F67255"/>
      </a:accent4>
      <a:accent5>
        <a:srgbClr val="B2CE34"/>
      </a:accent5>
      <a:accent6>
        <a:srgbClr val="36907D"/>
      </a:accent6>
      <a:hlink>
        <a:srgbClr val="91DCCA"/>
      </a:hlink>
      <a:folHlink>
        <a:srgbClr val="C2BBA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Breitbild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5" baseType="lpstr">
      <vt:lpstr>Arial</vt:lpstr>
      <vt:lpstr>Calibri</vt:lpstr>
      <vt:lpstr>Fira Sans</vt:lpstr>
      <vt:lpstr>Libre Franklin</vt:lpstr>
      <vt:lpstr>Libre Franklin Medium</vt:lpstr>
      <vt:lpstr>Open Sans ExtraBold</vt:lpstr>
      <vt:lpstr>Open Sans Light</vt:lpstr>
      <vt:lpstr>Sen</vt:lpstr>
      <vt:lpstr>Thème Office</vt:lpstr>
      <vt:lpstr>Collective Timeline   Opportunities, Deadlines, Connections</vt:lpstr>
      <vt:lpstr>Session Goals</vt:lpstr>
      <vt:lpstr>Procedure</vt:lpstr>
      <vt:lpstr>You will receive…</vt:lpstr>
      <vt:lpstr>   Please populate the timeline!</vt:lpstr>
      <vt:lpstr>Procedure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Mathew White</dc:creator>
  <cp:lastModifiedBy>Addi Wala</cp:lastModifiedBy>
  <cp:revision>36</cp:revision>
  <dcterms:created xsi:type="dcterms:W3CDTF">2023-09-13T07:46:51Z</dcterms:created>
  <dcterms:modified xsi:type="dcterms:W3CDTF">2025-09-17T16:58:44Z</dcterms:modified>
</cp:coreProperties>
</file>